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385F-9857-4EBC-B12B-077032DC4A24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7FD0-BB34-40C4-BAE1-9991ACF1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E7FD0-BB34-40C4-BAE1-9991ACF139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7A25-3FA2-4E64-8EE6-79318306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83B8-5C0B-494A-AA7A-41848866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B7BA-9414-46B7-8495-AF63801A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B765-2B27-46D1-9430-41231C0A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4FB1-A289-4343-BA30-3073E59B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184F-9A13-4D9C-BE9E-923719D9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7A858-5F6F-4F85-AB73-3A45F035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11DE-A566-4672-BED6-4567A8A3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3F38-765C-427B-8795-280BC8D9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6B21-9529-4836-B9A5-335B39C0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9336-EC82-40C1-B8F3-7D3B59F7E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A3F2-D158-4061-B143-E416DAE9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6AD-9F6A-4CDF-ADC7-D011D5E2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69B9-CCE2-4056-92DF-1DB856D4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64FD-33DE-4021-A908-110220D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EE57-66AA-4894-8A0B-408713A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D044-ABA2-42AF-B067-9FBDA656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58AA-233D-4D8A-8126-14E6B53C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E606-33AA-44C9-AC05-75EFDB6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F810-8295-41E8-887C-B47BA5F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5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ECD-E0BB-4D68-8683-E6B2225B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7825-C3CE-427A-851E-4654F569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728A-593C-41A6-9E81-B96EE1DB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F6AD-EDDA-48CC-B41C-A3C43208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2EB0-BE04-47AD-81DE-454F3626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B0D8-59ED-4124-8221-4C0F5410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B843-8A5F-4A4A-809B-9C49393AF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260B-4F8F-4CD4-BF8E-F7A464C8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234E-D3D6-4F3C-871F-D076B9F0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CC093-BF66-48F1-93A5-1A1AC3BB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EAC-E092-4D0B-A560-23379A1B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1D7-BADE-4276-A593-F2641BAE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53F5C-30B4-4A4A-BF44-9F37D77A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400BA-AB68-4190-8BE9-1E028DC9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11483-AB00-4ADD-AFAD-67C841091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9A2C-C123-4935-BCC7-D70D76CA1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45756-83DD-4BA4-8AC0-5407D9B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DB730-98D0-4B96-93B2-C20BE4BE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BBFE-2DBF-4A43-AAC6-179CBE0C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F9A3-8C09-4101-BC2F-BD3B1F6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2EBBE-9675-4D88-8339-2431A20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CB5FE-8D7F-46AF-818B-507B3C33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3400-9A02-4F2E-B7A7-866B678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487B2-A894-4E30-A594-8AB60CDD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2B2C-0E06-495A-ACB0-0DC54C21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EE31-C8F9-4C88-9885-1933EB7A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4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756A-9CE9-4BE9-BCC3-C77BF75C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2368-629F-42BB-A9D7-8C8AB6EE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8ED0-4018-4766-99C0-7F0F1A57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AEC3-ECBF-4B5B-AFD3-1ECC288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96A6-ED9F-43E3-92B4-71C3C699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62EC-ABCA-437E-8530-99BE5B3B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CA1C-630E-45F1-84C5-62E48298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0F857-36FE-4609-B45D-9FD6B03E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7671-352C-4126-8DCC-E0B9B117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CE30-4E85-4433-9E19-DDA7692B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7921-0C7E-488B-B5B5-FA72F03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6C04-5A08-4929-AB44-CB8104E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855D-C9E3-4296-8F44-0FC3C72C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12BE-7158-4541-A3D7-065D7AF4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E859-A330-4E29-89B2-9B96E795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1DC8-650F-49E9-AC12-206939E2B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E1A8-CA3D-4BA3-A112-0D31EAB6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8932A-952B-4C57-B1DE-0E23BC2FA1FC}"/>
              </a:ext>
            </a:extLst>
          </p:cNvPr>
          <p:cNvSpPr txBox="1"/>
          <p:nvPr/>
        </p:nvSpPr>
        <p:spPr>
          <a:xfrm>
            <a:off x="268033" y="3305922"/>
            <a:ext cx="262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OilStatus</a:t>
            </a:r>
            <a:r>
              <a:rPr lang="en-US" altLang="zh-CN" sz="3200" dirty="0"/>
              <a:t> 1-3</a:t>
            </a:r>
          </a:p>
          <a:p>
            <a:r>
              <a:rPr lang="en-US" altLang="zh-CN" sz="3200" dirty="0"/>
              <a:t>Show in Tank</a:t>
            </a:r>
            <a:endParaRPr lang="zh-CN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AFE0D-9B4D-4B05-B28E-97FBFE7CE979}"/>
              </a:ext>
            </a:extLst>
          </p:cNvPr>
          <p:cNvSpPr txBox="1"/>
          <p:nvPr/>
        </p:nvSpPr>
        <p:spPr>
          <a:xfrm>
            <a:off x="4080847" y="2608109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U1</a:t>
            </a:r>
            <a:endParaRPr lang="zh-CN" alt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A8B8C-6E22-4A31-9AFE-A8AD15E407B1}"/>
              </a:ext>
            </a:extLst>
          </p:cNvPr>
          <p:cNvCxnSpPr>
            <a:cxnSpLocks/>
          </p:cNvCxnSpPr>
          <p:nvPr/>
        </p:nvCxnSpPr>
        <p:spPr>
          <a:xfrm flipH="1">
            <a:off x="4323378" y="1277162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10CC68-7437-44BB-8D75-D258260BB744}"/>
              </a:ext>
            </a:extLst>
          </p:cNvPr>
          <p:cNvCxnSpPr>
            <a:cxnSpLocks/>
          </p:cNvCxnSpPr>
          <p:nvPr/>
        </p:nvCxnSpPr>
        <p:spPr>
          <a:xfrm flipH="1">
            <a:off x="4551648" y="1948371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4492098" y="920431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F7D978-ABBD-4210-8DB8-6302471A8FDD}"/>
              </a:ext>
            </a:extLst>
          </p:cNvPr>
          <p:cNvCxnSpPr>
            <a:cxnSpLocks/>
          </p:cNvCxnSpPr>
          <p:nvPr/>
        </p:nvCxnSpPr>
        <p:spPr>
          <a:xfrm flipH="1">
            <a:off x="8304531" y="1189354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7B62BC-8A90-419A-9167-D4826085ED38}"/>
              </a:ext>
            </a:extLst>
          </p:cNvPr>
          <p:cNvCxnSpPr>
            <a:cxnSpLocks/>
          </p:cNvCxnSpPr>
          <p:nvPr/>
        </p:nvCxnSpPr>
        <p:spPr>
          <a:xfrm flipH="1">
            <a:off x="7901525" y="1642888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A4D478-1FE0-4301-B748-D42D77AEC415}"/>
              </a:ext>
            </a:extLst>
          </p:cNvPr>
          <p:cNvSpPr/>
          <p:nvPr/>
        </p:nvSpPr>
        <p:spPr>
          <a:xfrm rot="18699849">
            <a:off x="8103505" y="729510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761D3-ADBC-41CF-858B-19FBA3BF0B85}"/>
              </a:ext>
            </a:extLst>
          </p:cNvPr>
          <p:cNvCxnSpPr>
            <a:cxnSpLocks/>
          </p:cNvCxnSpPr>
          <p:nvPr/>
        </p:nvCxnSpPr>
        <p:spPr>
          <a:xfrm flipH="1">
            <a:off x="4515396" y="4533610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50FACE-5A78-4C73-ABE9-4531DF4F32B5}"/>
              </a:ext>
            </a:extLst>
          </p:cNvPr>
          <p:cNvCxnSpPr>
            <a:cxnSpLocks/>
          </p:cNvCxnSpPr>
          <p:nvPr/>
        </p:nvCxnSpPr>
        <p:spPr>
          <a:xfrm flipH="1">
            <a:off x="4305018" y="5111347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F3CDD-6A12-4087-8ABC-AA42C5E6D1A6}"/>
              </a:ext>
            </a:extLst>
          </p:cNvPr>
          <p:cNvSpPr/>
          <p:nvPr/>
        </p:nvSpPr>
        <p:spPr>
          <a:xfrm rot="1282768">
            <a:off x="4479533" y="4130677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7833D8-2FF3-46AF-8B5C-946DDF90EDDC}"/>
              </a:ext>
            </a:extLst>
          </p:cNvPr>
          <p:cNvCxnSpPr>
            <a:cxnSpLocks/>
          </p:cNvCxnSpPr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8D314-BAF8-4B50-894B-7C45236AAC5B}"/>
              </a:ext>
            </a:extLst>
          </p:cNvPr>
          <p:cNvCxnSpPr>
            <a:cxnSpLocks/>
          </p:cNvCxnSpPr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9D9B79C-34BB-496E-91FA-6B53ECF928F3}"/>
              </a:ext>
            </a:extLst>
          </p:cNvPr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AD81FD-5A33-468D-BEA7-47F0FB42AE1B}"/>
              </a:ext>
            </a:extLst>
          </p:cNvPr>
          <p:cNvSpPr txBox="1"/>
          <p:nvPr/>
        </p:nvSpPr>
        <p:spPr>
          <a:xfrm>
            <a:off x="7593347" y="2608108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U2</a:t>
            </a:r>
            <a:endParaRPr lang="zh-CN" altLang="en-US" sz="3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1E057F-2446-431B-BC3C-D6F4078E6F47}"/>
              </a:ext>
            </a:extLst>
          </p:cNvPr>
          <p:cNvSpPr txBox="1"/>
          <p:nvPr/>
        </p:nvSpPr>
        <p:spPr>
          <a:xfrm>
            <a:off x="4080847" y="6057264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D1</a:t>
            </a:r>
            <a:endParaRPr lang="zh-CN" altLang="en-US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9373D1-662D-4F3D-B71F-05FD6AB51C3E}"/>
              </a:ext>
            </a:extLst>
          </p:cNvPr>
          <p:cNvSpPr txBox="1"/>
          <p:nvPr/>
        </p:nvSpPr>
        <p:spPr>
          <a:xfrm>
            <a:off x="7593347" y="6057263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D2</a:t>
            </a:r>
            <a:endParaRPr lang="zh-CN" altLang="en-US" sz="3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23514D-1DC2-4F75-95A2-88ACB09E132B}"/>
              </a:ext>
            </a:extLst>
          </p:cNvPr>
          <p:cNvCxnSpPr/>
          <p:nvPr/>
        </p:nvCxnSpPr>
        <p:spPr>
          <a:xfrm>
            <a:off x="787078" y="1817225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CDA6E4-A356-4E6A-B4F7-06723FAA36E8}"/>
              </a:ext>
            </a:extLst>
          </p:cNvPr>
          <p:cNvCxnSpPr>
            <a:cxnSpLocks/>
          </p:cNvCxnSpPr>
          <p:nvPr/>
        </p:nvCxnSpPr>
        <p:spPr>
          <a:xfrm flipV="1">
            <a:off x="806128" y="90854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13BE0A-C47B-4A10-B1BD-B859FA55210D}"/>
              </a:ext>
            </a:extLst>
          </p:cNvPr>
          <p:cNvSpPr txBox="1"/>
          <p:nvPr/>
        </p:nvSpPr>
        <p:spPr>
          <a:xfrm>
            <a:off x="1735944" y="1524837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B8A87C-98F3-4944-87F4-B26BEA7D71B8}"/>
              </a:ext>
            </a:extLst>
          </p:cNvPr>
          <p:cNvSpPr txBox="1"/>
          <p:nvPr/>
        </p:nvSpPr>
        <p:spPr>
          <a:xfrm>
            <a:off x="569885" y="323765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8AC509-3759-4B9B-A2E7-DD09A321BD42}"/>
              </a:ext>
            </a:extLst>
          </p:cNvPr>
          <p:cNvSpPr txBox="1"/>
          <p:nvPr/>
        </p:nvSpPr>
        <p:spPr>
          <a:xfrm>
            <a:off x="4750481" y="20053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2829-7760-4EEC-8BA4-47B7D32F540C}"/>
              </a:ext>
            </a:extLst>
          </p:cNvPr>
          <p:cNvSpPr txBox="1"/>
          <p:nvPr/>
        </p:nvSpPr>
        <p:spPr>
          <a:xfrm>
            <a:off x="5246708" y="141271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6ADDB-FC3B-45E8-BEE4-414372D023A3}"/>
              </a:ext>
            </a:extLst>
          </p:cNvPr>
          <p:cNvSpPr txBox="1"/>
          <p:nvPr/>
        </p:nvSpPr>
        <p:spPr>
          <a:xfrm>
            <a:off x="5656340" y="82325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65CAB-DE08-4B37-8E89-73885DC7D4AD}"/>
              </a:ext>
            </a:extLst>
          </p:cNvPr>
          <p:cNvSpPr txBox="1"/>
          <p:nvPr/>
        </p:nvSpPr>
        <p:spPr>
          <a:xfrm>
            <a:off x="8723455" y="181282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BC6467-F96B-4F42-877A-02AF17F0509E}"/>
              </a:ext>
            </a:extLst>
          </p:cNvPr>
          <p:cNvSpPr txBox="1"/>
          <p:nvPr/>
        </p:nvSpPr>
        <p:spPr>
          <a:xfrm>
            <a:off x="5656340" y="518525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E85698-319D-4A75-9C9F-14868B069D98}"/>
              </a:ext>
            </a:extLst>
          </p:cNvPr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8B5B68-2DC3-4D22-BB15-DA131820677B}"/>
              </a:ext>
            </a:extLst>
          </p:cNvPr>
          <p:cNvSpPr txBox="1"/>
          <p:nvPr/>
        </p:nvSpPr>
        <p:spPr>
          <a:xfrm>
            <a:off x="8835548" y="1209381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9118F5-2A9F-4613-9518-52A4F163F8CF}"/>
              </a:ext>
            </a:extLst>
          </p:cNvPr>
          <p:cNvSpPr txBox="1"/>
          <p:nvPr/>
        </p:nvSpPr>
        <p:spPr>
          <a:xfrm>
            <a:off x="5259273" y="462242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6E2344-244E-4959-92C8-61ED8811D8C1}"/>
              </a:ext>
            </a:extLst>
          </p:cNvPr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C6268-B924-464D-B05B-C70315A1BE89}"/>
              </a:ext>
            </a:extLst>
          </p:cNvPr>
          <p:cNvSpPr txBox="1"/>
          <p:nvPr/>
        </p:nvSpPr>
        <p:spPr>
          <a:xfrm>
            <a:off x="8925861" y="63933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2F0B01-DF60-4451-923D-856DB76E7C11}"/>
              </a:ext>
            </a:extLst>
          </p:cNvPr>
          <p:cNvSpPr txBox="1"/>
          <p:nvPr/>
        </p:nvSpPr>
        <p:spPr>
          <a:xfrm>
            <a:off x="4897706" y="403827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D6F410-8A18-49D7-BDE6-1F95EBB34589}"/>
              </a:ext>
            </a:extLst>
          </p:cNvPr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8CC2FE-416F-43EE-8A67-87FCE0D3F5E8}"/>
              </a:ext>
            </a:extLst>
          </p:cNvPr>
          <p:cNvCxnSpPr>
            <a:cxnSpLocks/>
          </p:cNvCxnSpPr>
          <p:nvPr/>
        </p:nvCxnSpPr>
        <p:spPr>
          <a:xfrm flipV="1">
            <a:off x="806127" y="979732"/>
            <a:ext cx="385192" cy="820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882D02-878A-4240-BB31-BE3881B8DE83}"/>
              </a:ext>
            </a:extLst>
          </p:cNvPr>
          <p:cNvCxnSpPr>
            <a:cxnSpLocks/>
          </p:cNvCxnSpPr>
          <p:nvPr/>
        </p:nvCxnSpPr>
        <p:spPr>
          <a:xfrm flipH="1" flipV="1">
            <a:off x="456960" y="971352"/>
            <a:ext cx="346269" cy="8566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71265C-BE80-4BF8-9794-9C0B3BCBFB6D}"/>
              </a:ext>
            </a:extLst>
          </p:cNvPr>
          <p:cNvCxnSpPr>
            <a:cxnSpLocks/>
          </p:cNvCxnSpPr>
          <p:nvPr/>
        </p:nvCxnSpPr>
        <p:spPr>
          <a:xfrm>
            <a:off x="793069" y="1821525"/>
            <a:ext cx="822371" cy="2880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FCF2D-4D16-4FD4-AD87-35D357E242DD}"/>
              </a:ext>
            </a:extLst>
          </p:cNvPr>
          <p:cNvCxnSpPr>
            <a:cxnSpLocks/>
          </p:cNvCxnSpPr>
          <p:nvPr/>
        </p:nvCxnSpPr>
        <p:spPr>
          <a:xfrm flipV="1">
            <a:off x="793069" y="1524837"/>
            <a:ext cx="822371" cy="2663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884490" y="183306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E6F9EF-FB52-46EC-9E73-6A21965844DE}"/>
              </a:ext>
            </a:extLst>
          </p:cNvPr>
          <p:cNvCxnSpPr>
            <a:cxnSpLocks/>
          </p:cNvCxnSpPr>
          <p:nvPr/>
        </p:nvCxnSpPr>
        <p:spPr>
          <a:xfrm flipH="1">
            <a:off x="1427714" y="5100824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3BA1DA-7091-42C3-954C-1BC94647E531}"/>
              </a:ext>
            </a:extLst>
          </p:cNvPr>
          <p:cNvCxnSpPr>
            <a:cxnSpLocks/>
          </p:cNvCxnSpPr>
          <p:nvPr/>
        </p:nvCxnSpPr>
        <p:spPr>
          <a:xfrm flipH="1" flipV="1">
            <a:off x="1427713" y="2489059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C7B55-98EE-47D3-8E5A-D9875C0D0522}"/>
                  </a:ext>
                </a:extLst>
              </p:cNvPr>
              <p:cNvSpPr txBox="1"/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C7B55-98EE-47D3-8E5A-D9875C0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09326B-5756-407C-9874-9349145C0F21}"/>
              </a:ext>
            </a:extLst>
          </p:cNvPr>
          <p:cNvCxnSpPr>
            <a:cxnSpLocks/>
          </p:cNvCxnSpPr>
          <p:nvPr/>
        </p:nvCxnSpPr>
        <p:spPr>
          <a:xfrm>
            <a:off x="4891124" y="3897211"/>
            <a:ext cx="0" cy="12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9B57C-65D6-4C9C-8987-6D2042EF1E53}"/>
              </a:ext>
            </a:extLst>
          </p:cNvPr>
          <p:cNvCxnSpPr>
            <a:cxnSpLocks/>
          </p:cNvCxnSpPr>
          <p:nvPr/>
        </p:nvCxnSpPr>
        <p:spPr>
          <a:xfrm flipH="1">
            <a:off x="513315" y="2510024"/>
            <a:ext cx="9143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736E-06B1-4E74-996F-069A11A889A4}"/>
                  </a:ext>
                </a:extLst>
              </p:cNvPr>
              <p:cNvSpPr txBox="1"/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736E-06B1-4E74-996F-069A11A8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EA66D-FE1F-4602-B8E3-57BB06DD49FF}"/>
                  </a:ext>
                </a:extLst>
              </p:cNvPr>
              <p:cNvSpPr txBox="1"/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EA66D-FE1F-4602-B8E3-57BB06DD4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E324C-62EE-4D4F-96AC-D9DD5C420169}"/>
                  </a:ext>
                </a:extLst>
              </p:cNvPr>
              <p:cNvSpPr txBox="1"/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E324C-62EE-4D4F-96AC-D9DD5C420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CA825-3757-40EC-9BE3-424B39FB5F2C}"/>
                  </a:ext>
                </a:extLst>
              </p:cNvPr>
              <p:cNvSpPr txBox="1"/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CA825-3757-40EC-9BE3-424B39FB5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D602C3-4C51-4C0B-AB13-5DFD944C2362}"/>
                  </a:ext>
                </a:extLst>
              </p:cNvPr>
              <p:cNvSpPr txBox="1"/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D602C3-4C51-4C0B-AB13-5DFD944C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C0336-7BD7-42E9-B1D0-28EA30C9F5B1}"/>
                  </a:ext>
                </a:extLst>
              </p:cNvPr>
              <p:cNvSpPr txBox="1"/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C0336-7BD7-42E9-B1D0-28EA30C9F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D121C-60FB-4D33-B197-E9A5AA5B628F}"/>
                  </a:ext>
                </a:extLst>
              </p:cNvPr>
              <p:cNvSpPr txBox="1"/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D121C-60FB-4D33-B197-E9A5AA5B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53564F2A-F39B-4C6D-8145-5EE69477CF1F}"/>
              </a:ext>
            </a:extLst>
          </p:cNvPr>
          <p:cNvSpPr/>
          <p:nvPr/>
        </p:nvSpPr>
        <p:spPr>
          <a:xfrm rot="1048059">
            <a:off x="7562911" y="1867136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5D85B0-5801-4C78-9350-91FD298FD95C}"/>
              </a:ext>
            </a:extLst>
          </p:cNvPr>
          <p:cNvCxnSpPr>
            <a:cxnSpLocks/>
          </p:cNvCxnSpPr>
          <p:nvPr/>
        </p:nvCxnSpPr>
        <p:spPr>
          <a:xfrm flipH="1">
            <a:off x="7235533" y="4000362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34EBD7-C765-4BE9-AB97-5CEB75FD9B74}"/>
              </a:ext>
            </a:extLst>
          </p:cNvPr>
          <p:cNvCxnSpPr>
            <a:cxnSpLocks/>
          </p:cNvCxnSpPr>
          <p:nvPr/>
        </p:nvCxnSpPr>
        <p:spPr>
          <a:xfrm flipH="1" flipV="1">
            <a:off x="7235532" y="1388597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73357A-2EF5-4021-B47C-CF31635EACD3}"/>
                  </a:ext>
                </a:extLst>
              </p:cNvPr>
              <p:cNvSpPr txBox="1"/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73357A-2EF5-4021-B47C-CF31635E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BC1E5B-453B-4836-8791-E21C658510EA}"/>
              </a:ext>
            </a:extLst>
          </p:cNvPr>
          <p:cNvCxnSpPr>
            <a:cxnSpLocks/>
          </p:cNvCxnSpPr>
          <p:nvPr/>
        </p:nvCxnSpPr>
        <p:spPr>
          <a:xfrm>
            <a:off x="10718830" y="3981312"/>
            <a:ext cx="0" cy="1100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F344C5-3240-4560-BF44-188D1FB67FD8}"/>
              </a:ext>
            </a:extLst>
          </p:cNvPr>
          <p:cNvCxnSpPr>
            <a:cxnSpLocks/>
          </p:cNvCxnSpPr>
          <p:nvPr/>
        </p:nvCxnSpPr>
        <p:spPr>
          <a:xfrm flipH="1">
            <a:off x="7216088" y="1378572"/>
            <a:ext cx="8420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C3F56C-FF6A-49B5-ACF8-5DCC0BDA3E0A}"/>
                  </a:ext>
                </a:extLst>
              </p:cNvPr>
              <p:cNvSpPr txBox="1"/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C3F56C-FF6A-49B5-ACF8-5DCC0BDA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A9BFC-2DB7-4B9B-9AD9-F860C45C4AFC}"/>
                  </a:ext>
                </a:extLst>
              </p:cNvPr>
              <p:cNvSpPr txBox="1"/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A9BFC-2DB7-4B9B-9AD9-F860C45C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50EB2-F9D1-4365-9EFF-CBF4121FCED8}"/>
                  </a:ext>
                </a:extLst>
              </p:cNvPr>
              <p:cNvSpPr txBox="1"/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50EB2-F9D1-4365-9EFF-CBF4121FC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A0522-1469-4CFE-ACE5-4234F6C09229}"/>
                  </a:ext>
                </a:extLst>
              </p:cNvPr>
              <p:cNvSpPr txBox="1"/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A0522-1469-4CFE-ACE5-4234F6C09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489013-9938-493F-B615-C60514FBEE46}"/>
                  </a:ext>
                </a:extLst>
              </p:cNvPr>
              <p:cNvSpPr txBox="1"/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489013-9938-493F-B615-C60514FB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1483CC-0C51-47B3-B643-0D9A7A30E9AF}"/>
                  </a:ext>
                </a:extLst>
              </p:cNvPr>
              <p:cNvSpPr txBox="1"/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1483CC-0C51-47B3-B643-0D9A7A3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39D01-1443-4BEF-9214-FF8A060FB68D}"/>
                  </a:ext>
                </a:extLst>
              </p:cNvPr>
              <p:cNvSpPr txBox="1"/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39D01-1443-4BEF-9214-FF8A060F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6857875-03A0-4C08-BFE6-D2B58ECB3046}"/>
              </a:ext>
            </a:extLst>
          </p:cNvPr>
          <p:cNvSpPr/>
          <p:nvPr/>
        </p:nvSpPr>
        <p:spPr>
          <a:xfrm>
            <a:off x="7140008" y="39122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309F1B-9B4B-49BF-9AED-D19A5A46F2C2}"/>
              </a:ext>
            </a:extLst>
          </p:cNvPr>
          <p:cNvSpPr/>
          <p:nvPr/>
        </p:nvSpPr>
        <p:spPr>
          <a:xfrm>
            <a:off x="1327918" y="49906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9BAFE0D-9B4D-4B05-B28E-97FBFE7CE979}"/>
              </a:ext>
            </a:extLst>
          </p:cNvPr>
          <p:cNvSpPr txBox="1"/>
          <p:nvPr/>
        </p:nvSpPr>
        <p:spPr>
          <a:xfrm>
            <a:off x="311586" y="346950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U1</a:t>
            </a:r>
            <a:endParaRPr lang="zh-CN" alt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A8B8C-6E22-4A31-9AFE-A8AD15E407B1}"/>
              </a:ext>
            </a:extLst>
          </p:cNvPr>
          <p:cNvCxnSpPr>
            <a:cxnSpLocks/>
          </p:cNvCxnSpPr>
          <p:nvPr/>
        </p:nvCxnSpPr>
        <p:spPr>
          <a:xfrm flipH="1">
            <a:off x="2343359" y="1277163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10CC68-7437-44BB-8D75-D258260BB744}"/>
              </a:ext>
            </a:extLst>
          </p:cNvPr>
          <p:cNvCxnSpPr>
            <a:cxnSpLocks/>
          </p:cNvCxnSpPr>
          <p:nvPr/>
        </p:nvCxnSpPr>
        <p:spPr>
          <a:xfrm flipH="1">
            <a:off x="2571629" y="1948372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2512079" y="920432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F7D978-ABBD-4210-8DB8-6302471A8FDD}"/>
              </a:ext>
            </a:extLst>
          </p:cNvPr>
          <p:cNvCxnSpPr>
            <a:cxnSpLocks/>
          </p:cNvCxnSpPr>
          <p:nvPr/>
        </p:nvCxnSpPr>
        <p:spPr>
          <a:xfrm flipH="1">
            <a:off x="8281086" y="1392949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7B62BC-8A90-419A-9167-D4826085ED38}"/>
              </a:ext>
            </a:extLst>
          </p:cNvPr>
          <p:cNvCxnSpPr>
            <a:cxnSpLocks/>
          </p:cNvCxnSpPr>
          <p:nvPr/>
        </p:nvCxnSpPr>
        <p:spPr>
          <a:xfrm flipH="1">
            <a:off x="7878080" y="1846483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A4D478-1FE0-4301-B748-D42D77AEC415}"/>
              </a:ext>
            </a:extLst>
          </p:cNvPr>
          <p:cNvSpPr/>
          <p:nvPr/>
        </p:nvSpPr>
        <p:spPr>
          <a:xfrm rot="18699849">
            <a:off x="8080060" y="933105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761D3-ADBC-41CF-858B-19FBA3BF0B85}"/>
              </a:ext>
            </a:extLst>
          </p:cNvPr>
          <p:cNvCxnSpPr>
            <a:cxnSpLocks/>
          </p:cNvCxnSpPr>
          <p:nvPr/>
        </p:nvCxnSpPr>
        <p:spPr>
          <a:xfrm flipH="1">
            <a:off x="2682601" y="4533612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50FACE-5A78-4C73-ABE9-4531DF4F32B5}"/>
              </a:ext>
            </a:extLst>
          </p:cNvPr>
          <p:cNvCxnSpPr>
            <a:cxnSpLocks/>
          </p:cNvCxnSpPr>
          <p:nvPr/>
        </p:nvCxnSpPr>
        <p:spPr>
          <a:xfrm flipH="1">
            <a:off x="2472223" y="5111349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F3CDD-6A12-4087-8ABC-AA42C5E6D1A6}"/>
              </a:ext>
            </a:extLst>
          </p:cNvPr>
          <p:cNvSpPr/>
          <p:nvPr/>
        </p:nvSpPr>
        <p:spPr>
          <a:xfrm rot="1282768">
            <a:off x="2646738" y="4130679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7833D8-2FF3-46AF-8B5C-946DDF90EDDC}"/>
              </a:ext>
            </a:extLst>
          </p:cNvPr>
          <p:cNvCxnSpPr>
            <a:cxnSpLocks/>
          </p:cNvCxnSpPr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8D314-BAF8-4B50-894B-7C45236AAC5B}"/>
              </a:ext>
            </a:extLst>
          </p:cNvPr>
          <p:cNvCxnSpPr>
            <a:cxnSpLocks/>
          </p:cNvCxnSpPr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9D9B79C-34BB-496E-91FA-6B53ECF928F3}"/>
              </a:ext>
            </a:extLst>
          </p:cNvPr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8AC509-3759-4B9B-A2E7-DD09A321BD42}"/>
              </a:ext>
            </a:extLst>
          </p:cNvPr>
          <p:cNvSpPr txBox="1"/>
          <p:nvPr/>
        </p:nvSpPr>
        <p:spPr>
          <a:xfrm>
            <a:off x="2770462" y="200533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2829-7760-4EEC-8BA4-47B7D32F540C}"/>
              </a:ext>
            </a:extLst>
          </p:cNvPr>
          <p:cNvSpPr txBox="1"/>
          <p:nvPr/>
        </p:nvSpPr>
        <p:spPr>
          <a:xfrm>
            <a:off x="3266689" y="141271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6ADDB-FC3B-45E8-BEE4-414372D023A3}"/>
              </a:ext>
            </a:extLst>
          </p:cNvPr>
          <p:cNvSpPr txBox="1"/>
          <p:nvPr/>
        </p:nvSpPr>
        <p:spPr>
          <a:xfrm>
            <a:off x="3676321" y="823255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65CAB-DE08-4B37-8E89-73885DC7D4AD}"/>
              </a:ext>
            </a:extLst>
          </p:cNvPr>
          <p:cNvSpPr txBox="1"/>
          <p:nvPr/>
        </p:nvSpPr>
        <p:spPr>
          <a:xfrm>
            <a:off x="8700010" y="201641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BC6467-F96B-4F42-877A-02AF17F0509E}"/>
              </a:ext>
            </a:extLst>
          </p:cNvPr>
          <p:cNvSpPr txBox="1"/>
          <p:nvPr/>
        </p:nvSpPr>
        <p:spPr>
          <a:xfrm>
            <a:off x="3823545" y="5185260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E85698-319D-4A75-9C9F-14868B069D98}"/>
              </a:ext>
            </a:extLst>
          </p:cNvPr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8B5B68-2DC3-4D22-BB15-DA131820677B}"/>
              </a:ext>
            </a:extLst>
          </p:cNvPr>
          <p:cNvSpPr txBox="1"/>
          <p:nvPr/>
        </p:nvSpPr>
        <p:spPr>
          <a:xfrm>
            <a:off x="8812103" y="141297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9118F5-2A9F-4613-9518-52A4F163F8CF}"/>
              </a:ext>
            </a:extLst>
          </p:cNvPr>
          <p:cNvSpPr txBox="1"/>
          <p:nvPr/>
        </p:nvSpPr>
        <p:spPr>
          <a:xfrm>
            <a:off x="3426478" y="462242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6E2344-244E-4959-92C8-61ED8811D8C1}"/>
              </a:ext>
            </a:extLst>
          </p:cNvPr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C6268-B924-464D-B05B-C70315A1BE89}"/>
              </a:ext>
            </a:extLst>
          </p:cNvPr>
          <p:cNvSpPr txBox="1"/>
          <p:nvPr/>
        </p:nvSpPr>
        <p:spPr>
          <a:xfrm>
            <a:off x="8902416" y="8429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2F0B01-DF60-4451-923D-856DB76E7C11}"/>
              </a:ext>
            </a:extLst>
          </p:cNvPr>
          <p:cNvSpPr txBox="1"/>
          <p:nvPr/>
        </p:nvSpPr>
        <p:spPr>
          <a:xfrm>
            <a:off x="3064911" y="4038279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D6F410-8A18-49D7-BDE6-1F95EBB34589}"/>
              </a:ext>
            </a:extLst>
          </p:cNvPr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5FF24D-7BC8-4B50-A9E7-1BAB3EB7A364}"/>
                  </a:ext>
                </a:extLst>
              </p:cNvPr>
              <p:cNvSpPr txBox="1"/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5FF24D-7BC8-4B50-A9E7-1BAB3EB7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blipFill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C48AA8-27C0-46C0-BACE-E6DFB113FD24}"/>
              </a:ext>
            </a:extLst>
          </p:cNvPr>
          <p:cNvSpPr txBox="1"/>
          <p:nvPr/>
        </p:nvSpPr>
        <p:spPr>
          <a:xfrm>
            <a:off x="6446466" y="346949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U2</a:t>
            </a:r>
            <a:endParaRPr lang="zh-CN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E557-CA00-4FB6-A1CF-DE52A1035AE0}"/>
              </a:ext>
            </a:extLst>
          </p:cNvPr>
          <p:cNvSpPr txBox="1"/>
          <p:nvPr/>
        </p:nvSpPr>
        <p:spPr>
          <a:xfrm>
            <a:off x="311586" y="3428999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D1</a:t>
            </a:r>
            <a:endParaRPr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CA3EB-1E27-4B74-9261-148A5EB719BE}"/>
              </a:ext>
            </a:extLst>
          </p:cNvPr>
          <p:cNvSpPr txBox="1"/>
          <p:nvPr/>
        </p:nvSpPr>
        <p:spPr>
          <a:xfrm>
            <a:off x="6405834" y="3429000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D2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B4DFB-D459-4381-904B-95BF8E4C926C}"/>
                  </a:ext>
                </a:extLst>
              </p:cNvPr>
              <p:cNvSpPr txBox="1"/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B4DFB-D459-4381-904B-95BF8E4C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blipFill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01E312-BC78-44B9-84EE-6ACE6470E094}"/>
                  </a:ext>
                </a:extLst>
              </p:cNvPr>
              <p:cNvSpPr txBox="1"/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01E312-BC78-44B9-84EE-6ACE6470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blipFill>
                <a:blip r:embed="rId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4663D-682A-45CB-A313-9F96D6846F26}"/>
                  </a:ext>
                </a:extLst>
              </p:cNvPr>
              <p:cNvSpPr txBox="1"/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4663D-682A-45CB-A313-9F96D684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blipFill>
                <a:blip r:embed="rId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CBD4D-9CAA-4DBB-B429-8A9535C10B89}"/>
                  </a:ext>
                </a:extLst>
              </p:cNvPr>
              <p:cNvSpPr txBox="1"/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CBD4D-9CAA-4DBB-B429-8A9535C10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A40A4-891F-4277-AA11-51C86D5FCF32}"/>
                  </a:ext>
                </a:extLst>
              </p:cNvPr>
              <p:cNvSpPr txBox="1"/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A40A4-891F-4277-AA11-51C86D5F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384A60-4F56-4F2A-876B-01642D6D212B}"/>
                  </a:ext>
                </a:extLst>
              </p:cNvPr>
              <p:cNvSpPr txBox="1"/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384A60-4F56-4F2A-876B-01642D6D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83384-7995-444B-98A6-DB381DC8ABDC}"/>
                  </a:ext>
                </a:extLst>
              </p:cNvPr>
              <p:cNvSpPr txBox="1"/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83384-7995-444B-98A6-DB381DC8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EB8DC5-CFD9-45DD-8910-61F7A90FCF62}"/>
                  </a:ext>
                </a:extLst>
              </p:cNvPr>
              <p:cNvSpPr txBox="1"/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EB8DC5-CFD9-45DD-8910-61F7A90F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blipFill>
                <a:blip r:embed="rId10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988DB3-E902-4AA8-9171-C4FCFF5DA838}"/>
                  </a:ext>
                </a:extLst>
              </p:cNvPr>
              <p:cNvSpPr txBox="1"/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988DB3-E902-4AA8-9171-C4FCFF5D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blipFill>
                <a:blip r:embed="rId11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F9D9D-72A0-4FAD-AD99-65BD0A8CC06E}"/>
                  </a:ext>
                </a:extLst>
              </p:cNvPr>
              <p:cNvSpPr txBox="1"/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F9D9D-72A0-4FAD-AD99-65BD0A8C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blipFill>
                <a:blip r:embed="rId12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F3471-7AB1-48D8-849E-F32119BA66A2}"/>
                  </a:ext>
                </a:extLst>
              </p:cNvPr>
              <p:cNvSpPr txBox="1"/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F3471-7AB1-48D8-849E-F32119BA6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blipFill>
                <a:blip r:embed="rId1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91E7C-A424-4FE5-8149-15789E5537D7}"/>
                  </a:ext>
                </a:extLst>
              </p:cNvPr>
              <p:cNvSpPr txBox="1"/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91E7C-A424-4FE5-8149-15789E55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blipFill>
                <a:blip r:embed="rId1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E36BF0-3AC0-4C96-8151-465DCD7A1F91}"/>
                  </a:ext>
                </a:extLst>
              </p:cNvPr>
              <p:cNvSpPr txBox="1"/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E36BF0-3AC0-4C96-8151-465DCD7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blipFill>
                <a:blip r:embed="rId1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9DE665-FB92-4B32-AB0B-4F8B66841B24}"/>
                  </a:ext>
                </a:extLst>
              </p:cNvPr>
              <p:cNvSpPr txBox="1"/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9DE665-FB92-4B32-AB0B-4F8B6684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blipFill>
                <a:blip r:embed="rId1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51DCA-732D-4227-9C37-409A0A99642F}"/>
                  </a:ext>
                </a:extLst>
              </p:cNvPr>
              <p:cNvSpPr txBox="1"/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51DCA-732D-4227-9C37-409A0A996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blipFill>
                <a:blip r:embed="rId17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570A1-A6BD-48ED-A3E5-966B5B326E7E}"/>
                  </a:ext>
                </a:extLst>
              </p:cNvPr>
              <p:cNvSpPr txBox="1"/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570A1-A6BD-48ED-A3E5-966B5B32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blipFill>
                <a:blip r:embed="rId18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DFF4EA-AA53-45BD-9C25-F0A982D06850}"/>
                  </a:ext>
                </a:extLst>
              </p:cNvPr>
              <p:cNvSpPr txBox="1"/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DFF4EA-AA53-45BD-9C25-F0A982D06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blipFill>
                <a:blip r:embed="rId19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FBE99C-0E87-4DAC-809E-6EC3549FFFCD}"/>
                  </a:ext>
                </a:extLst>
              </p:cNvPr>
              <p:cNvSpPr txBox="1"/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FBE99C-0E87-4DAC-809E-6EC3549F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blipFill>
                <a:blip r:embed="rId2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8CB6D5-EFFE-4206-A73A-B5D818E35F10}"/>
                  </a:ext>
                </a:extLst>
              </p:cNvPr>
              <p:cNvSpPr txBox="1"/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8CB6D5-EFFE-4206-A73A-B5D818E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blipFill>
                <a:blip r:embed="rId2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7174C-8877-4F1C-8951-BDEC0200A854}"/>
                  </a:ext>
                </a:extLst>
              </p:cNvPr>
              <p:cNvSpPr txBox="1"/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7174C-8877-4F1C-8951-BDEC0200A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blipFill>
                <a:blip r:embed="rId2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6146C7-D456-4363-AB50-929E65F6E46C}"/>
                  </a:ext>
                </a:extLst>
              </p:cNvPr>
              <p:cNvSpPr txBox="1"/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6146C7-D456-4363-AB50-929E65F6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blipFill>
                <a:blip r:embed="rId2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3E3DB-26C0-4BB5-8FF8-6BED86ED9987}"/>
                  </a:ext>
                </a:extLst>
              </p:cNvPr>
              <p:cNvSpPr txBox="1"/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3E3DB-26C0-4BB5-8FF8-6BED86ED9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blipFill>
                <a:blip r:embed="rId2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E787-DAFE-478C-8190-CEB887AC80C4}"/>
                  </a:ext>
                </a:extLst>
              </p:cNvPr>
              <p:cNvSpPr txBox="1"/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E787-DAFE-478C-8190-CEB887AC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blipFill>
                <a:blip r:embed="rId2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57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92</Words>
  <Application>Microsoft Office PowerPoint</Application>
  <PresentationFormat>Widescreen</PresentationFormat>
  <Paragraphs>77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22</cp:revision>
  <dcterms:created xsi:type="dcterms:W3CDTF">2020-09-17T16:28:12Z</dcterms:created>
  <dcterms:modified xsi:type="dcterms:W3CDTF">2020-09-18T09:58:39Z</dcterms:modified>
</cp:coreProperties>
</file>