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A25-3FA2-4E64-8EE6-79318306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83B8-5C0B-494A-AA7A-41848866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7BA-9414-46B7-8495-AF63801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B765-2B27-46D1-9430-41231C0A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4FB1-A289-4343-BA30-3073E59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184F-9A13-4D9C-BE9E-923719D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A858-5F6F-4F85-AB73-3A45F035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11DE-A566-4672-BED6-4567A8A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F38-765C-427B-8795-280BC8D9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6B21-9529-4836-B9A5-335B39C0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9336-EC82-40C1-B8F3-7D3B59F7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A3F2-D158-4061-B143-E416DAE9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6AD-9F6A-4CDF-ADC7-D011D5E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69B9-CCE2-4056-92DF-1DB856D4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64FD-33DE-4021-A908-110220D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E57-66AA-4894-8A0B-408713A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D044-ABA2-42AF-B067-9FBDA656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58AA-233D-4D8A-8126-14E6B53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606-33AA-44C9-AC05-75EFDB6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810-8295-41E8-887C-B47BA5F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ECD-E0BB-4D68-8683-E6B2225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7825-C3CE-427A-851E-4654F569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28A-593C-41A6-9E81-B96EE1DB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F6AD-EDDA-48CC-B41C-A3C4320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2EB0-BE04-47AD-81DE-454F362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0D8-59ED-4124-8221-4C0F5410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B843-8A5F-4A4A-809B-9C49393A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260B-4F8F-4CD4-BF8E-F7A464C8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234E-D3D6-4F3C-871F-D076B9F0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C093-BF66-48F1-93A5-1A1AC3B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EAC-E092-4D0B-A560-23379A1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1D7-BADE-4276-A593-F2641BA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3F5C-30B4-4A4A-BF44-9F37D77A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00BA-AB68-4190-8BE9-1E028DC9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1483-AB00-4ADD-AFAD-67C841091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A2C-C123-4935-BCC7-D70D76CA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5756-83DD-4BA4-8AC0-5407D9B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B730-98D0-4B96-93B2-C20BE4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BBFE-2DBF-4A43-AAC6-179CBE0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9A3-8C09-4101-BC2F-BD3B1F6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EBBE-9675-4D88-8339-2431A20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CB5FE-8D7F-46AF-818B-507B3C3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3400-9A02-4F2E-B7A7-866B678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87B2-A894-4E30-A594-8AB60CD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2B2C-0E06-495A-ACB0-0DC54C2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EE31-C8F9-4C88-9885-1933EB7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756A-9CE9-4BE9-BCC3-C77BF75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2368-629F-42BB-A9D7-8C8AB6EE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8ED0-4018-4766-99C0-7F0F1A57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AEC3-ECBF-4B5B-AFD3-1ECC288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6A6-ED9F-43E3-92B4-71C3C69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62EC-ABCA-437E-8530-99BE5B3B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CA1C-630E-45F1-84C5-62E4829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F857-36FE-4609-B45D-9FD6B03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7671-352C-4126-8DCC-E0B9B11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E30-4E85-4433-9E19-DDA7692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7921-0C7E-488B-B5B5-FA72F03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6C04-5A08-4929-AB44-CB8104E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855D-C9E3-4296-8F44-0FC3C72C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12BE-7158-4541-A3D7-065D7AF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E859-A330-4E29-89B2-9B96E795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DC8-650F-49E9-AC12-206939E2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E1A8-CA3D-4BA3-A112-0D31EAB6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8932A-952B-4C57-B1DE-0E23BC2FA1FC}"/>
              </a:ext>
            </a:extLst>
          </p:cNvPr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AD81FD-5A33-468D-BEA7-47F0FB42AE1B}"/>
              </a:ext>
            </a:extLst>
          </p:cNvPr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057F-2446-431B-BC3C-D6F4078E6F47}"/>
              </a:ext>
            </a:extLst>
          </p:cNvPr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9373D1-662D-4F3D-B71F-05FD6AB51C3E}"/>
              </a:ext>
            </a:extLst>
          </p:cNvPr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3514D-1DC2-4F75-95A2-88ACB09E132B}"/>
              </a:ext>
            </a:extLst>
          </p:cNvPr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CDA6E4-A356-4E6A-B4F7-06723FAA36E8}"/>
              </a:ext>
            </a:extLst>
          </p:cNvPr>
          <p:cNvCxnSpPr>
            <a:cxnSpLocks/>
          </p:cNvCxnSpPr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13BE0A-C47B-4A10-B1BD-B859FA55210D}"/>
              </a:ext>
            </a:extLst>
          </p:cNvPr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B8A87C-98F3-4944-87F4-B26BEA7D71B8}"/>
              </a:ext>
            </a:extLst>
          </p:cNvPr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8CC2FE-416F-43EE-8A67-87FCE0D3F5E8}"/>
              </a:ext>
            </a:extLst>
          </p:cNvPr>
          <p:cNvCxnSpPr>
            <a:cxnSpLocks/>
          </p:cNvCxnSpPr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882D02-878A-4240-BB31-BE3881B8DE83}"/>
              </a:ext>
            </a:extLst>
          </p:cNvPr>
          <p:cNvCxnSpPr>
            <a:cxnSpLocks/>
          </p:cNvCxnSpPr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71265C-BE80-4BF8-9794-9C0B3BCBFB6D}"/>
              </a:ext>
            </a:extLst>
          </p:cNvPr>
          <p:cNvCxnSpPr>
            <a:cxnSpLocks/>
          </p:cNvCxnSpPr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FCF2D-4D16-4FD4-AD87-35D357E242DD}"/>
              </a:ext>
            </a:extLst>
          </p:cNvPr>
          <p:cNvCxnSpPr>
            <a:cxnSpLocks/>
          </p:cNvCxnSpPr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6F9EF-FB52-46EC-9E73-6A21965844DE}"/>
              </a:ext>
            </a:extLst>
          </p:cNvPr>
          <p:cNvCxnSpPr>
            <a:cxnSpLocks/>
          </p:cNvCxnSpPr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3BA1DA-7091-42C3-954C-1BC94647E531}"/>
              </a:ext>
            </a:extLst>
          </p:cNvPr>
          <p:cNvCxnSpPr>
            <a:cxnSpLocks/>
          </p:cNvCxnSpPr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9326B-5756-407C-9874-9349145C0F21}"/>
              </a:ext>
            </a:extLst>
          </p:cNvPr>
          <p:cNvCxnSpPr>
            <a:cxnSpLocks/>
          </p:cNvCxnSpPr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9B57C-65D6-4C9C-8987-6D2042EF1E53}"/>
              </a:ext>
            </a:extLst>
          </p:cNvPr>
          <p:cNvCxnSpPr>
            <a:cxnSpLocks/>
          </p:cNvCxnSpPr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53564F2A-F39B-4C6D-8145-5EE69477CF1F}"/>
              </a:ext>
            </a:extLst>
          </p:cNvPr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5D85B0-5801-4C78-9350-91FD298FD95C}"/>
              </a:ext>
            </a:extLst>
          </p:cNvPr>
          <p:cNvCxnSpPr>
            <a:cxnSpLocks/>
          </p:cNvCxnSpPr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34EBD7-C765-4BE9-AB97-5CEB75FD9B74}"/>
              </a:ext>
            </a:extLst>
          </p:cNvPr>
          <p:cNvCxnSpPr>
            <a:cxnSpLocks/>
          </p:cNvCxnSpPr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BC1E5B-453B-4836-8791-E21C658510EA}"/>
              </a:ext>
            </a:extLst>
          </p:cNvPr>
          <p:cNvCxnSpPr>
            <a:cxnSpLocks/>
          </p:cNvCxnSpPr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F344C5-3240-4560-BF44-188D1FB67FD8}"/>
              </a:ext>
            </a:extLst>
          </p:cNvPr>
          <p:cNvCxnSpPr>
            <a:cxnSpLocks/>
          </p:cNvCxnSpPr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6857875-03A0-4C08-BFE6-D2B58ECB3046}"/>
              </a:ext>
            </a:extLst>
          </p:cNvPr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309F1B-9B4B-49BF-9AED-D19A5A46F2C2}"/>
              </a:ext>
            </a:extLst>
          </p:cNvPr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48AA8-27C0-46C0-BACE-E6DFB113FD24}"/>
              </a:ext>
            </a:extLst>
          </p:cNvPr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E557-CA00-4FB6-A1CF-DE52A1035AE0}"/>
              </a:ext>
            </a:extLst>
          </p:cNvPr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CA3EB-1E27-4B74-9261-148A5EB719BE}"/>
              </a:ext>
            </a:extLst>
          </p:cNvPr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>
                <a:blip r:embed="rId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>
                <a:blip r:embed="rId1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>
                <a:blip r:embed="rId1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>
                <a:blip r:embed="rId1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>
                <a:blip r:embed="rId1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>
                <a:blip r:embed="rId1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>
                <a:blip r:embed="rId2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>
                <a:blip r:embed="rId2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64FBB3-5497-471E-AC0C-5231E5C7A9B6}"/>
              </a:ext>
            </a:extLst>
          </p:cNvPr>
          <p:cNvCxnSpPr>
            <a:cxnSpLocks/>
          </p:cNvCxnSpPr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FAA3CF-77E8-44F3-A505-42872269D8F6}"/>
              </a:ext>
            </a:extLst>
          </p:cNvPr>
          <p:cNvCxnSpPr>
            <a:cxnSpLocks/>
          </p:cNvCxnSpPr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F1D252-C663-4EBF-A16E-FB79DA41CAA8}"/>
              </a:ext>
            </a:extLst>
          </p:cNvPr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5A16CF-B6CE-4131-837C-63F61E85BDA1}"/>
                  </a:ext>
                </a:extLst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5A16CF-B6CE-4131-837C-63F61E85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>
                <a:blip r:embed="rId2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E7A0F-8A61-439C-AC46-18D11B1120D1}"/>
                  </a:ext>
                </a:extLst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E7A0F-8A61-439C-AC46-18D11B11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>
                <a:blip r:embed="rId3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CA351-C698-43A3-AA4E-57D8B7E2FF66}"/>
                  </a:ext>
                </a:extLst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CA351-C698-43A3-AA4E-57D8B7E2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>
                <a:blip r:embed="rId4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968E1-5E1F-44D8-9DB9-3F61D679A5EF}"/>
                  </a:ext>
                </a:extLst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968E1-5E1F-44D8-9DB9-3F61D679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>
                <a:blip r:embed="rId5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5AA9-E856-430D-A0AA-7CB05F9AF6EF}"/>
                  </a:ext>
                </a:extLst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5AA9-E856-430D-A0AA-7CB05F9A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>
                <a:blip r:embed="rId6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77278-F2F8-4B68-AB28-EB6B05348DC7}"/>
                  </a:ext>
                </a:extLst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77278-F2F8-4B68-AB28-EB6B053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>
                <a:blip r:embed="rId7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116</Words>
  <Application>Microsoft Office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24</cp:revision>
  <dcterms:created xsi:type="dcterms:W3CDTF">2020-09-17T16:28:12Z</dcterms:created>
  <dcterms:modified xsi:type="dcterms:W3CDTF">2020-09-18T11:57:51Z</dcterms:modified>
</cp:coreProperties>
</file>