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2" autoAdjust="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0385F-9857-4EBC-B12B-077032DC4A24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E7FD0-BB34-40C4-BAE1-9991ACF13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484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E7FD0-BB34-40C4-BAE1-9991ACF139A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85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E7A25-3FA2-4E64-8EE6-79318306E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183B8-5C0B-494A-AA7A-418488668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DB7BA-9414-46B7-8495-AF63801A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9B765-2B27-46D1-9430-41231C0A2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34FB1-A289-4343-BA30-3073E59B8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9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184F-9A13-4D9C-BE9E-923719D9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7A858-5F6F-4F85-AB73-3A45F035C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611DE-A566-4672-BED6-4567A8A3B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A3F38-765C-427B-8795-280BC8D9B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66B21-9529-4836-B9A5-335B39C0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93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B29336-EC82-40C1-B8F3-7D3B59F7E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FA3F2-D158-4061-B143-E416DAE92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5B6AD-9F6A-4CDF-ADC7-D011D5E2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569B9-CCE2-4056-92DF-1DB856D4D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C64FD-33DE-4021-A908-110220D9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48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EE57-66AA-4894-8A0B-408713A4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AD044-ABA2-42AF-B067-9FBDA656C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758AA-233D-4D8A-8126-14E6B53C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4E606-33AA-44C9-AC05-75EFDB63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0F810-8295-41E8-887C-B47BA5FD7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25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3ECD-E0BB-4D68-8683-E6B2225B2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7825-C3CE-427A-851E-4654F569B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A728A-593C-41A6-9E81-B96EE1DBE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2F6AD-EDDA-48CC-B41C-A3C432083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82EB0-BE04-47AD-81DE-454F36263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1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8B0D8-59ED-4124-8221-4C0F5410A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9B843-8A5F-4A4A-809B-9C49393AF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9260B-4F8F-4CD4-BF8E-F7A464C82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D234E-D3D6-4F3C-871F-D076B9F04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CC093-BF66-48F1-93A5-1A1AC3BB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61EAC-E092-4D0B-A560-23379A1B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84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B1D7-BADE-4276-A593-F2641BAE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53F5C-30B4-4A4A-BF44-9F37D77A9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400BA-AB68-4190-8BE9-1E028DC92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F11483-AB00-4ADD-AFAD-67C841091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579A2C-C123-4935-BCC7-D70D76CA1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45756-83DD-4BA4-8AC0-5407D9B0D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9DB730-98D0-4B96-93B2-C20BE4BE4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5BBFE-2DBF-4A43-AAC6-179CBE0C6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80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F9A3-8C09-4101-BC2F-BD3B1F60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92EBBE-9675-4D88-8339-2431A209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CB5FE-8D7F-46AF-818B-507B3C330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43400-9A02-4F2E-B7A7-866B6785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86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487B2-A894-4E30-A594-8AB60CDD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6B2B2C-0E06-495A-ACB0-0DC54C217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8EE31-C8F9-4C88-9885-1933EB7A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64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A756A-9CE9-4BE9-BCC3-C77BF75CC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72368-629F-42BB-A9D7-8C8AB6EE1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C8ED0-4018-4766-99C0-7F0F1A572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4AEC3-ECBF-4B5B-AFD3-1ECC2887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196A6-ED9F-43E3-92B4-71C3C6995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D62EC-ABCA-437E-8530-99BE5B3B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53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6CA1C-630E-45F1-84C5-62E48298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90F857-36FE-4609-B45D-9FD6B03EA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77671-352C-4126-8DCC-E0B9B1173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5CE30-4E85-4433-9E19-DDA7692B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07921-0C7E-488B-B5B5-FA72F0355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E6C04-5A08-4929-AB44-CB8104E6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47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9C855D-C9E3-4296-8F44-0FC3C72C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712BE-7158-4541-A3D7-065D7AF4D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2E859-A330-4E29-89B2-9B96E7953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DEC76-B1CC-4BD2-B293-05E0B687F717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41DC8-650F-49E9-AC12-206939E2B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6E1A8-CA3D-4BA3-A112-0D31EAB61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98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DD8932A-952B-4C57-B1DE-0E23BC2FA1FC}"/>
              </a:ext>
            </a:extLst>
          </p:cNvPr>
          <p:cNvSpPr txBox="1"/>
          <p:nvPr/>
        </p:nvSpPr>
        <p:spPr>
          <a:xfrm>
            <a:off x="268033" y="3305922"/>
            <a:ext cx="2623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OilStatus</a:t>
            </a:r>
            <a:r>
              <a:rPr lang="en-US" altLang="zh-CN" sz="3200" dirty="0"/>
              <a:t> 1-3</a:t>
            </a:r>
          </a:p>
          <a:p>
            <a:r>
              <a:rPr lang="en-US" altLang="zh-CN" sz="3200" dirty="0"/>
              <a:t>Show in Tank</a:t>
            </a:r>
            <a:endParaRPr lang="zh-CN" alt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BAFE0D-9B4D-4B05-B28E-97FBFE7CE979}"/>
              </a:ext>
            </a:extLst>
          </p:cNvPr>
          <p:cNvSpPr txBox="1"/>
          <p:nvPr/>
        </p:nvSpPr>
        <p:spPr>
          <a:xfrm>
            <a:off x="4080847" y="2608109"/>
            <a:ext cx="2849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TankStatus</a:t>
            </a:r>
            <a:r>
              <a:rPr lang="en-US" altLang="zh-CN" sz="3200" dirty="0"/>
              <a:t> U1</a:t>
            </a:r>
            <a:endParaRPr lang="zh-CN" altLang="en-US" sz="32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5A8B8C-6E22-4A31-9AFE-A8AD15E407B1}"/>
              </a:ext>
            </a:extLst>
          </p:cNvPr>
          <p:cNvCxnSpPr>
            <a:cxnSpLocks/>
          </p:cNvCxnSpPr>
          <p:nvPr/>
        </p:nvCxnSpPr>
        <p:spPr>
          <a:xfrm flipH="1">
            <a:off x="4323378" y="1277162"/>
            <a:ext cx="19313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10CC68-7437-44BB-8D75-D258260BB744}"/>
              </a:ext>
            </a:extLst>
          </p:cNvPr>
          <p:cNvCxnSpPr>
            <a:cxnSpLocks/>
          </p:cNvCxnSpPr>
          <p:nvPr/>
        </p:nvCxnSpPr>
        <p:spPr>
          <a:xfrm flipH="1">
            <a:off x="4551648" y="1948371"/>
            <a:ext cx="19437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2CD072F-8A98-43A9-86D5-209AA118294C}"/>
              </a:ext>
            </a:extLst>
          </p:cNvPr>
          <p:cNvSpPr/>
          <p:nvPr/>
        </p:nvSpPr>
        <p:spPr>
          <a:xfrm rot="20449560">
            <a:off x="4492098" y="920431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3F7D978-ABBD-4210-8DB8-6302471A8FDD}"/>
              </a:ext>
            </a:extLst>
          </p:cNvPr>
          <p:cNvCxnSpPr>
            <a:cxnSpLocks/>
          </p:cNvCxnSpPr>
          <p:nvPr/>
        </p:nvCxnSpPr>
        <p:spPr>
          <a:xfrm flipH="1">
            <a:off x="8304531" y="1189354"/>
            <a:ext cx="183356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67B62BC-8A90-419A-9167-D4826085ED38}"/>
              </a:ext>
            </a:extLst>
          </p:cNvPr>
          <p:cNvCxnSpPr>
            <a:cxnSpLocks/>
          </p:cNvCxnSpPr>
          <p:nvPr/>
        </p:nvCxnSpPr>
        <p:spPr>
          <a:xfrm flipH="1">
            <a:off x="7901525" y="1642888"/>
            <a:ext cx="18355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6A4D478-1FE0-4301-B748-D42D77AEC415}"/>
              </a:ext>
            </a:extLst>
          </p:cNvPr>
          <p:cNvSpPr/>
          <p:nvPr/>
        </p:nvSpPr>
        <p:spPr>
          <a:xfrm rot="18699849">
            <a:off x="8103505" y="729510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7A761D3-ADBC-41CF-858B-19FBA3BF0B85}"/>
              </a:ext>
            </a:extLst>
          </p:cNvPr>
          <p:cNvCxnSpPr>
            <a:cxnSpLocks/>
          </p:cNvCxnSpPr>
          <p:nvPr/>
        </p:nvCxnSpPr>
        <p:spPr>
          <a:xfrm flipH="1">
            <a:off x="4515396" y="4533610"/>
            <a:ext cx="198001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550FACE-5A78-4C73-ABE9-4531DF4F32B5}"/>
              </a:ext>
            </a:extLst>
          </p:cNvPr>
          <p:cNvCxnSpPr>
            <a:cxnSpLocks/>
          </p:cNvCxnSpPr>
          <p:nvPr/>
        </p:nvCxnSpPr>
        <p:spPr>
          <a:xfrm flipH="1">
            <a:off x="4305018" y="5111347"/>
            <a:ext cx="19437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226F3CDD-6A12-4087-8ABC-AA42C5E6D1A6}"/>
              </a:ext>
            </a:extLst>
          </p:cNvPr>
          <p:cNvSpPr/>
          <p:nvPr/>
        </p:nvSpPr>
        <p:spPr>
          <a:xfrm rot="1282768">
            <a:off x="4479533" y="4130677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A7833D8-2FF3-46AF-8B5C-946DDF90EDDC}"/>
              </a:ext>
            </a:extLst>
          </p:cNvPr>
          <p:cNvCxnSpPr>
            <a:cxnSpLocks/>
          </p:cNvCxnSpPr>
          <p:nvPr/>
        </p:nvCxnSpPr>
        <p:spPr>
          <a:xfrm flipH="1">
            <a:off x="7918766" y="4717136"/>
            <a:ext cx="183356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928D314-BAF8-4B50-894B-7C45236AAC5B}"/>
              </a:ext>
            </a:extLst>
          </p:cNvPr>
          <p:cNvCxnSpPr>
            <a:cxnSpLocks/>
          </p:cNvCxnSpPr>
          <p:nvPr/>
        </p:nvCxnSpPr>
        <p:spPr>
          <a:xfrm flipH="1">
            <a:off x="8302528" y="5138987"/>
            <a:ext cx="18355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79D9B79C-34BB-496E-91FA-6B53ECF928F3}"/>
              </a:ext>
            </a:extLst>
          </p:cNvPr>
          <p:cNvSpPr/>
          <p:nvPr/>
        </p:nvSpPr>
        <p:spPr>
          <a:xfrm rot="2849170">
            <a:off x="8108584" y="4241043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5AD81FD-5A33-468D-BEA7-47F0FB42AE1B}"/>
              </a:ext>
            </a:extLst>
          </p:cNvPr>
          <p:cNvSpPr txBox="1"/>
          <p:nvPr/>
        </p:nvSpPr>
        <p:spPr>
          <a:xfrm>
            <a:off x="7593347" y="2608108"/>
            <a:ext cx="2849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TankStatus</a:t>
            </a:r>
            <a:r>
              <a:rPr lang="en-US" altLang="zh-CN" sz="3200" dirty="0"/>
              <a:t> U2</a:t>
            </a:r>
            <a:endParaRPr lang="zh-CN" altLang="en-US" sz="3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A1E057F-2446-431B-BC3C-D6F4078E6F47}"/>
              </a:ext>
            </a:extLst>
          </p:cNvPr>
          <p:cNvSpPr txBox="1"/>
          <p:nvPr/>
        </p:nvSpPr>
        <p:spPr>
          <a:xfrm>
            <a:off x="4080847" y="6057264"/>
            <a:ext cx="2849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TankStatus</a:t>
            </a:r>
            <a:r>
              <a:rPr lang="en-US" altLang="zh-CN" sz="3200" dirty="0"/>
              <a:t> D1</a:t>
            </a:r>
            <a:endParaRPr lang="zh-CN" altLang="en-US" sz="3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59373D1-662D-4F3D-B71F-05FD6AB51C3E}"/>
              </a:ext>
            </a:extLst>
          </p:cNvPr>
          <p:cNvSpPr txBox="1"/>
          <p:nvPr/>
        </p:nvSpPr>
        <p:spPr>
          <a:xfrm>
            <a:off x="7593347" y="6057263"/>
            <a:ext cx="2849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TankStatus</a:t>
            </a:r>
            <a:r>
              <a:rPr lang="en-US" altLang="zh-CN" sz="3200" dirty="0"/>
              <a:t> D2</a:t>
            </a:r>
            <a:endParaRPr lang="zh-CN" altLang="en-US" sz="32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F23514D-1DC2-4F75-95A2-88ACB09E132B}"/>
              </a:ext>
            </a:extLst>
          </p:cNvPr>
          <p:cNvCxnSpPr/>
          <p:nvPr/>
        </p:nvCxnSpPr>
        <p:spPr>
          <a:xfrm>
            <a:off x="787078" y="1817225"/>
            <a:ext cx="9144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3CDA6E4-A356-4E6A-B4F7-06723FAA36E8}"/>
              </a:ext>
            </a:extLst>
          </p:cNvPr>
          <p:cNvCxnSpPr>
            <a:cxnSpLocks/>
          </p:cNvCxnSpPr>
          <p:nvPr/>
        </p:nvCxnSpPr>
        <p:spPr>
          <a:xfrm flipV="1">
            <a:off x="806128" y="908540"/>
            <a:ext cx="0" cy="9144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513BE0A-C47B-4A10-B1BD-B859FA55210D}"/>
              </a:ext>
            </a:extLst>
          </p:cNvPr>
          <p:cNvSpPr txBox="1"/>
          <p:nvPr/>
        </p:nvSpPr>
        <p:spPr>
          <a:xfrm>
            <a:off x="1735944" y="1524837"/>
            <a:ext cx="472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X</a:t>
            </a:r>
            <a:endParaRPr lang="zh-CN" altLang="en-US" sz="3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4B8A87C-98F3-4944-87F4-B26BEA7D71B8}"/>
              </a:ext>
            </a:extLst>
          </p:cNvPr>
          <p:cNvSpPr txBox="1"/>
          <p:nvPr/>
        </p:nvSpPr>
        <p:spPr>
          <a:xfrm>
            <a:off x="569885" y="323765"/>
            <a:ext cx="472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Z</a:t>
            </a:r>
            <a:endParaRPr lang="zh-CN" altLang="en-US" sz="3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18AC509-3759-4B9B-A2E7-DD09A321BD42}"/>
              </a:ext>
            </a:extLst>
          </p:cNvPr>
          <p:cNvSpPr txBox="1"/>
          <p:nvPr/>
        </p:nvSpPr>
        <p:spPr>
          <a:xfrm>
            <a:off x="4750481" y="2005333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04F2829-7760-4EEC-8BA4-47B7D32F540C}"/>
              </a:ext>
            </a:extLst>
          </p:cNvPr>
          <p:cNvSpPr txBox="1"/>
          <p:nvPr/>
        </p:nvSpPr>
        <p:spPr>
          <a:xfrm>
            <a:off x="5246708" y="1412712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AF6ADDB-FC3B-45E8-BEE4-414372D023A3}"/>
              </a:ext>
            </a:extLst>
          </p:cNvPr>
          <p:cNvSpPr txBox="1"/>
          <p:nvPr/>
        </p:nvSpPr>
        <p:spPr>
          <a:xfrm>
            <a:off x="5656340" y="823254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9D65CAB-DE08-4B37-8E89-73885DC7D4AD}"/>
              </a:ext>
            </a:extLst>
          </p:cNvPr>
          <p:cNvSpPr txBox="1"/>
          <p:nvPr/>
        </p:nvSpPr>
        <p:spPr>
          <a:xfrm>
            <a:off x="8723455" y="1812822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3BC6467-F96B-4F42-877A-02AF17F0509E}"/>
              </a:ext>
            </a:extLst>
          </p:cNvPr>
          <p:cNvSpPr txBox="1"/>
          <p:nvPr/>
        </p:nvSpPr>
        <p:spPr>
          <a:xfrm>
            <a:off x="5656340" y="5185258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FE85698-319D-4A75-9C9F-14868B069D98}"/>
              </a:ext>
            </a:extLst>
          </p:cNvPr>
          <p:cNvSpPr txBox="1"/>
          <p:nvPr/>
        </p:nvSpPr>
        <p:spPr>
          <a:xfrm>
            <a:off x="9017905" y="5279473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38B5B68-2DC3-4D22-BB15-DA131820677B}"/>
              </a:ext>
            </a:extLst>
          </p:cNvPr>
          <p:cNvSpPr txBox="1"/>
          <p:nvPr/>
        </p:nvSpPr>
        <p:spPr>
          <a:xfrm>
            <a:off x="8835548" y="1209381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99118F5-2A9F-4613-9518-52A4F163F8CF}"/>
              </a:ext>
            </a:extLst>
          </p:cNvPr>
          <p:cNvSpPr txBox="1"/>
          <p:nvPr/>
        </p:nvSpPr>
        <p:spPr>
          <a:xfrm>
            <a:off x="5259273" y="4622424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C6E2344-244E-4959-92C8-61ED8811D8C1}"/>
              </a:ext>
            </a:extLst>
          </p:cNvPr>
          <p:cNvSpPr txBox="1"/>
          <p:nvPr/>
        </p:nvSpPr>
        <p:spPr>
          <a:xfrm>
            <a:off x="8870680" y="4728007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CFC6268-B924-464D-B05B-C70315A1BE89}"/>
              </a:ext>
            </a:extLst>
          </p:cNvPr>
          <p:cNvSpPr txBox="1"/>
          <p:nvPr/>
        </p:nvSpPr>
        <p:spPr>
          <a:xfrm>
            <a:off x="8925861" y="639338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32F0B01-DF60-4451-923D-856DB76E7C11}"/>
              </a:ext>
            </a:extLst>
          </p:cNvPr>
          <p:cNvSpPr txBox="1"/>
          <p:nvPr/>
        </p:nvSpPr>
        <p:spPr>
          <a:xfrm>
            <a:off x="4897706" y="4038277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0D6F410-8A18-49D7-BDE6-1F95EBB34589}"/>
              </a:ext>
            </a:extLst>
          </p:cNvPr>
          <p:cNvSpPr txBox="1"/>
          <p:nvPr/>
        </p:nvSpPr>
        <p:spPr>
          <a:xfrm>
            <a:off x="8631411" y="4180498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88CC2FE-416F-43EE-8A67-87FCE0D3F5E8}"/>
              </a:ext>
            </a:extLst>
          </p:cNvPr>
          <p:cNvCxnSpPr>
            <a:cxnSpLocks/>
          </p:cNvCxnSpPr>
          <p:nvPr/>
        </p:nvCxnSpPr>
        <p:spPr>
          <a:xfrm flipV="1">
            <a:off x="806127" y="979732"/>
            <a:ext cx="385192" cy="820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2882D02-878A-4240-BB31-BE3881B8DE83}"/>
              </a:ext>
            </a:extLst>
          </p:cNvPr>
          <p:cNvCxnSpPr>
            <a:cxnSpLocks/>
          </p:cNvCxnSpPr>
          <p:nvPr/>
        </p:nvCxnSpPr>
        <p:spPr>
          <a:xfrm flipH="1" flipV="1">
            <a:off x="456960" y="971352"/>
            <a:ext cx="346269" cy="85666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A71265C-BE80-4BF8-9794-9C0B3BCBFB6D}"/>
              </a:ext>
            </a:extLst>
          </p:cNvPr>
          <p:cNvCxnSpPr>
            <a:cxnSpLocks/>
          </p:cNvCxnSpPr>
          <p:nvPr/>
        </p:nvCxnSpPr>
        <p:spPr>
          <a:xfrm>
            <a:off x="793069" y="1821525"/>
            <a:ext cx="822371" cy="2880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F6FCF2D-4D16-4FD4-AD87-35D357E242DD}"/>
              </a:ext>
            </a:extLst>
          </p:cNvPr>
          <p:cNvCxnSpPr>
            <a:cxnSpLocks/>
          </p:cNvCxnSpPr>
          <p:nvPr/>
        </p:nvCxnSpPr>
        <p:spPr>
          <a:xfrm flipV="1">
            <a:off x="793069" y="1524837"/>
            <a:ext cx="822371" cy="26638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37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CD072F-8A98-43A9-86D5-209AA118294C}"/>
              </a:ext>
            </a:extLst>
          </p:cNvPr>
          <p:cNvSpPr/>
          <p:nvPr/>
        </p:nvSpPr>
        <p:spPr>
          <a:xfrm rot="20449560">
            <a:off x="884490" y="1833065"/>
            <a:ext cx="3657600" cy="27432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E6F9EF-FB52-46EC-9E73-6A21965844DE}"/>
              </a:ext>
            </a:extLst>
          </p:cNvPr>
          <p:cNvCxnSpPr>
            <a:cxnSpLocks/>
          </p:cNvCxnSpPr>
          <p:nvPr/>
        </p:nvCxnSpPr>
        <p:spPr>
          <a:xfrm flipH="1">
            <a:off x="1427714" y="5100824"/>
            <a:ext cx="348329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C3BA1DA-7091-42C3-954C-1BC94647E531}"/>
              </a:ext>
            </a:extLst>
          </p:cNvPr>
          <p:cNvCxnSpPr>
            <a:cxnSpLocks/>
          </p:cNvCxnSpPr>
          <p:nvPr/>
        </p:nvCxnSpPr>
        <p:spPr>
          <a:xfrm flipH="1" flipV="1">
            <a:off x="1427713" y="2489059"/>
            <a:ext cx="2" cy="261176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3C7B55-98EE-47D3-8E5A-D9875C0D0522}"/>
                  </a:ext>
                </a:extLst>
              </p:cNvPr>
              <p:cNvSpPr txBox="1"/>
              <p:nvPr/>
            </p:nvSpPr>
            <p:spPr>
              <a:xfrm>
                <a:off x="4952839" y="3647040"/>
                <a:ext cx="12238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3C7B55-98EE-47D3-8E5A-D9875C0D0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839" y="3647040"/>
                <a:ext cx="122386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09326B-5756-407C-9874-9349145C0F21}"/>
              </a:ext>
            </a:extLst>
          </p:cNvPr>
          <p:cNvCxnSpPr>
            <a:cxnSpLocks/>
          </p:cNvCxnSpPr>
          <p:nvPr/>
        </p:nvCxnSpPr>
        <p:spPr>
          <a:xfrm>
            <a:off x="4891124" y="3897211"/>
            <a:ext cx="0" cy="120361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D9B57C-65D6-4C9C-8987-6D2042EF1E53}"/>
              </a:ext>
            </a:extLst>
          </p:cNvPr>
          <p:cNvCxnSpPr>
            <a:cxnSpLocks/>
          </p:cNvCxnSpPr>
          <p:nvPr/>
        </p:nvCxnSpPr>
        <p:spPr>
          <a:xfrm flipH="1">
            <a:off x="513315" y="2510024"/>
            <a:ext cx="91439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A5736E-06B1-4E74-996F-069A11A889A4}"/>
                  </a:ext>
                </a:extLst>
              </p:cNvPr>
              <p:cNvSpPr txBox="1"/>
              <p:nvPr/>
            </p:nvSpPr>
            <p:spPr>
              <a:xfrm>
                <a:off x="3376409" y="657699"/>
                <a:ext cx="12404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A5736E-06B1-4E74-996F-069A11A88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409" y="657699"/>
                <a:ext cx="124040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3EA66D-FE1F-4602-B8E3-57BB06DD49FF}"/>
                  </a:ext>
                </a:extLst>
              </p:cNvPr>
              <p:cNvSpPr txBox="1"/>
              <p:nvPr/>
            </p:nvSpPr>
            <p:spPr>
              <a:xfrm>
                <a:off x="213768" y="1714531"/>
                <a:ext cx="12404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3EA66D-FE1F-4602-B8E3-57BB06DD4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68" y="1714531"/>
                <a:ext cx="124040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AE324C-62EE-4D4F-96AC-D9DD5C420169}"/>
                  </a:ext>
                </a:extLst>
              </p:cNvPr>
              <p:cNvSpPr txBox="1"/>
              <p:nvPr/>
            </p:nvSpPr>
            <p:spPr>
              <a:xfrm>
                <a:off x="875936" y="5271800"/>
                <a:ext cx="8670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AE324C-62EE-4D4F-96AC-D9DD5C420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36" y="5271800"/>
                <a:ext cx="86709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5CA825-3757-40EC-9BE3-424B39FB5F2C}"/>
                  </a:ext>
                </a:extLst>
              </p:cNvPr>
              <p:cNvSpPr txBox="1"/>
              <p:nvPr/>
            </p:nvSpPr>
            <p:spPr>
              <a:xfrm rot="20479654">
                <a:off x="2755146" y="4016102"/>
                <a:ext cx="10304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𝑖𝑑𝑡h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5CA825-3757-40EC-9BE3-424B39FB5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79654">
                <a:off x="2755146" y="4016102"/>
                <a:ext cx="103047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9D602C3-4C51-4C0B-AB13-5DFD944C2362}"/>
                  </a:ext>
                </a:extLst>
              </p:cNvPr>
              <p:cNvSpPr txBox="1"/>
              <p:nvPr/>
            </p:nvSpPr>
            <p:spPr>
              <a:xfrm rot="4243524">
                <a:off x="128230" y="3598834"/>
                <a:ext cx="11565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𝑒𝑖𝑔h𝑡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9D602C3-4C51-4C0B-AB13-5DFD944C2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243524">
                <a:off x="128230" y="3598834"/>
                <a:ext cx="115653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56C0336-7BD7-42E9-B1D0-28EA30C9F5B1}"/>
                  </a:ext>
                </a:extLst>
              </p:cNvPr>
              <p:cNvSpPr txBox="1"/>
              <p:nvPr/>
            </p:nvSpPr>
            <p:spPr>
              <a:xfrm>
                <a:off x="2319972" y="4669937"/>
                <a:ext cx="3234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56C0336-7BD7-42E9-B1D0-28EA30C9F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972" y="4669937"/>
                <a:ext cx="32348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DD121C-60FB-4D33-B197-E9A5AA5B628F}"/>
                  </a:ext>
                </a:extLst>
              </p:cNvPr>
              <p:cNvSpPr txBox="1"/>
              <p:nvPr/>
            </p:nvSpPr>
            <p:spPr>
              <a:xfrm>
                <a:off x="1095873" y="3784919"/>
                <a:ext cx="3234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DD121C-60FB-4D33-B197-E9A5AA5B6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873" y="3784919"/>
                <a:ext cx="323485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53564F2A-F39B-4C6D-8145-5EE69477CF1F}"/>
              </a:ext>
            </a:extLst>
          </p:cNvPr>
          <p:cNvSpPr/>
          <p:nvPr/>
        </p:nvSpPr>
        <p:spPr>
          <a:xfrm rot="1048059">
            <a:off x="7562911" y="1867136"/>
            <a:ext cx="3657600" cy="27432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45D85B0-5801-4C78-9350-91FD298FD95C}"/>
              </a:ext>
            </a:extLst>
          </p:cNvPr>
          <p:cNvCxnSpPr>
            <a:cxnSpLocks/>
          </p:cNvCxnSpPr>
          <p:nvPr/>
        </p:nvCxnSpPr>
        <p:spPr>
          <a:xfrm flipH="1">
            <a:off x="7235533" y="4000362"/>
            <a:ext cx="348329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B34EBD7-C765-4BE9-AB97-5CEB75FD9B74}"/>
              </a:ext>
            </a:extLst>
          </p:cNvPr>
          <p:cNvCxnSpPr>
            <a:cxnSpLocks/>
          </p:cNvCxnSpPr>
          <p:nvPr/>
        </p:nvCxnSpPr>
        <p:spPr>
          <a:xfrm flipH="1" flipV="1">
            <a:off x="7235532" y="1388597"/>
            <a:ext cx="2" cy="261176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A73357A-2EF5-4021-B47C-CF31635EACD3}"/>
                  </a:ext>
                </a:extLst>
              </p:cNvPr>
              <p:cNvSpPr txBox="1"/>
              <p:nvPr/>
            </p:nvSpPr>
            <p:spPr>
              <a:xfrm>
                <a:off x="10144284" y="5137744"/>
                <a:ext cx="12238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A73357A-2EF5-4021-B47C-CF31635EA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4284" y="5137744"/>
                <a:ext cx="1223860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CBC1E5B-453B-4836-8791-E21C658510EA}"/>
              </a:ext>
            </a:extLst>
          </p:cNvPr>
          <p:cNvCxnSpPr>
            <a:cxnSpLocks/>
          </p:cNvCxnSpPr>
          <p:nvPr/>
        </p:nvCxnSpPr>
        <p:spPr>
          <a:xfrm>
            <a:off x="10718830" y="3981312"/>
            <a:ext cx="0" cy="110046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7F344C5-3240-4560-BF44-188D1FB67FD8}"/>
              </a:ext>
            </a:extLst>
          </p:cNvPr>
          <p:cNvCxnSpPr>
            <a:cxnSpLocks/>
          </p:cNvCxnSpPr>
          <p:nvPr/>
        </p:nvCxnSpPr>
        <p:spPr>
          <a:xfrm flipH="1">
            <a:off x="7216088" y="1378572"/>
            <a:ext cx="84206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BC3F56C-FF6A-49B5-ACF8-5DCC0BDA3E0A}"/>
                  </a:ext>
                </a:extLst>
              </p:cNvPr>
              <p:cNvSpPr txBox="1"/>
              <p:nvPr/>
            </p:nvSpPr>
            <p:spPr>
              <a:xfrm>
                <a:off x="10906426" y="1714531"/>
                <a:ext cx="12404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BC3F56C-FF6A-49B5-ACF8-5DCC0BDA3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6426" y="1714531"/>
                <a:ext cx="1240403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37A9BFC-2DB7-4B9B-9AD9-F860C45C4AFC}"/>
                  </a:ext>
                </a:extLst>
              </p:cNvPr>
              <p:cNvSpPr txBox="1"/>
              <p:nvPr/>
            </p:nvSpPr>
            <p:spPr>
              <a:xfrm>
                <a:off x="7414092" y="861222"/>
                <a:ext cx="12404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37A9BFC-2DB7-4B9B-9AD9-F860C45C4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092" y="861222"/>
                <a:ext cx="1240403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4250EB2-F9D1-4365-9EFF-CBF4121FCED8}"/>
                  </a:ext>
                </a:extLst>
              </p:cNvPr>
              <p:cNvSpPr txBox="1"/>
              <p:nvPr/>
            </p:nvSpPr>
            <p:spPr>
              <a:xfrm>
                <a:off x="6343276" y="4060770"/>
                <a:ext cx="8670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4250EB2-F9D1-4365-9EFF-CBF4121FC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76" y="4060770"/>
                <a:ext cx="867097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7A0522-1469-4CFE-ACE5-4234F6C09229}"/>
                  </a:ext>
                </a:extLst>
              </p:cNvPr>
              <p:cNvSpPr txBox="1"/>
              <p:nvPr/>
            </p:nvSpPr>
            <p:spPr>
              <a:xfrm rot="1144597">
                <a:off x="8416988" y="4603831"/>
                <a:ext cx="10304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𝑖𝑑𝑡h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7A0522-1469-4CFE-ACE5-4234F6C09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44597">
                <a:off x="8416988" y="4603831"/>
                <a:ext cx="1030475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6489013-9938-493F-B615-C60514FBEE46}"/>
                  </a:ext>
                </a:extLst>
              </p:cNvPr>
              <p:cNvSpPr txBox="1"/>
              <p:nvPr/>
            </p:nvSpPr>
            <p:spPr>
              <a:xfrm rot="17329855">
                <a:off x="7330220" y="2374137"/>
                <a:ext cx="11801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𝑒𝑖𝑔h𝑡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6489013-9938-493F-B615-C60514FBE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329855">
                <a:off x="7330220" y="2374137"/>
                <a:ext cx="1180179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71483CC-0C51-47B3-B643-0D9A7A30E9AF}"/>
                  </a:ext>
                </a:extLst>
              </p:cNvPr>
              <p:cNvSpPr txBox="1"/>
              <p:nvPr/>
            </p:nvSpPr>
            <p:spPr>
              <a:xfrm>
                <a:off x="8374420" y="3962464"/>
                <a:ext cx="3234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71483CC-0C51-47B3-B643-0D9A7A3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420" y="3962464"/>
                <a:ext cx="323485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0439D01-1443-4BEF-9214-FF8A060FB68D}"/>
                  </a:ext>
                </a:extLst>
              </p:cNvPr>
              <p:cNvSpPr txBox="1"/>
              <p:nvPr/>
            </p:nvSpPr>
            <p:spPr>
              <a:xfrm>
                <a:off x="7254979" y="2642194"/>
                <a:ext cx="3234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0439D01-1443-4BEF-9214-FF8A060FB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979" y="2642194"/>
                <a:ext cx="323485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56857875-03A0-4C08-BFE6-D2B58ECB3046}"/>
              </a:ext>
            </a:extLst>
          </p:cNvPr>
          <p:cNvSpPr/>
          <p:nvPr/>
        </p:nvSpPr>
        <p:spPr>
          <a:xfrm>
            <a:off x="7140008" y="3912207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1309F1B-9B4B-49BF-9AED-D19A5A46F2C2}"/>
              </a:ext>
            </a:extLst>
          </p:cNvPr>
          <p:cNvSpPr/>
          <p:nvPr/>
        </p:nvSpPr>
        <p:spPr>
          <a:xfrm>
            <a:off x="1327918" y="4990625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02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9BAFE0D-9B4D-4B05-B28E-97FBFE7CE979}"/>
              </a:ext>
            </a:extLst>
          </p:cNvPr>
          <p:cNvSpPr txBox="1"/>
          <p:nvPr/>
        </p:nvSpPr>
        <p:spPr>
          <a:xfrm>
            <a:off x="311586" y="346950"/>
            <a:ext cx="6696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U1</a:t>
            </a:r>
            <a:endParaRPr lang="zh-CN" altLang="en-US" sz="32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5A8B8C-6E22-4A31-9AFE-A8AD15E407B1}"/>
              </a:ext>
            </a:extLst>
          </p:cNvPr>
          <p:cNvCxnSpPr>
            <a:cxnSpLocks/>
          </p:cNvCxnSpPr>
          <p:nvPr/>
        </p:nvCxnSpPr>
        <p:spPr>
          <a:xfrm flipH="1">
            <a:off x="2343359" y="1277163"/>
            <a:ext cx="19313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10CC68-7437-44BB-8D75-D258260BB744}"/>
              </a:ext>
            </a:extLst>
          </p:cNvPr>
          <p:cNvCxnSpPr>
            <a:cxnSpLocks/>
          </p:cNvCxnSpPr>
          <p:nvPr/>
        </p:nvCxnSpPr>
        <p:spPr>
          <a:xfrm flipH="1">
            <a:off x="2571629" y="1948372"/>
            <a:ext cx="19437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2CD072F-8A98-43A9-86D5-209AA118294C}"/>
              </a:ext>
            </a:extLst>
          </p:cNvPr>
          <p:cNvSpPr/>
          <p:nvPr/>
        </p:nvSpPr>
        <p:spPr>
          <a:xfrm rot="20449560">
            <a:off x="2512079" y="920432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3F7D978-ABBD-4210-8DB8-6302471A8FDD}"/>
              </a:ext>
            </a:extLst>
          </p:cNvPr>
          <p:cNvCxnSpPr>
            <a:cxnSpLocks/>
          </p:cNvCxnSpPr>
          <p:nvPr/>
        </p:nvCxnSpPr>
        <p:spPr>
          <a:xfrm flipH="1">
            <a:off x="8281086" y="1392949"/>
            <a:ext cx="183356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67B62BC-8A90-419A-9167-D4826085ED38}"/>
              </a:ext>
            </a:extLst>
          </p:cNvPr>
          <p:cNvCxnSpPr>
            <a:cxnSpLocks/>
          </p:cNvCxnSpPr>
          <p:nvPr/>
        </p:nvCxnSpPr>
        <p:spPr>
          <a:xfrm flipH="1">
            <a:off x="7878080" y="1846483"/>
            <a:ext cx="18355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6A4D478-1FE0-4301-B748-D42D77AEC415}"/>
              </a:ext>
            </a:extLst>
          </p:cNvPr>
          <p:cNvSpPr/>
          <p:nvPr/>
        </p:nvSpPr>
        <p:spPr>
          <a:xfrm rot="18699849">
            <a:off x="8080060" y="933105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7A761D3-ADBC-41CF-858B-19FBA3BF0B85}"/>
              </a:ext>
            </a:extLst>
          </p:cNvPr>
          <p:cNvCxnSpPr>
            <a:cxnSpLocks/>
          </p:cNvCxnSpPr>
          <p:nvPr/>
        </p:nvCxnSpPr>
        <p:spPr>
          <a:xfrm flipH="1">
            <a:off x="2682601" y="4533612"/>
            <a:ext cx="198001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550FACE-5A78-4C73-ABE9-4531DF4F32B5}"/>
              </a:ext>
            </a:extLst>
          </p:cNvPr>
          <p:cNvCxnSpPr>
            <a:cxnSpLocks/>
          </p:cNvCxnSpPr>
          <p:nvPr/>
        </p:nvCxnSpPr>
        <p:spPr>
          <a:xfrm flipH="1">
            <a:off x="2472223" y="5111349"/>
            <a:ext cx="19437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226F3CDD-6A12-4087-8ABC-AA42C5E6D1A6}"/>
              </a:ext>
            </a:extLst>
          </p:cNvPr>
          <p:cNvSpPr/>
          <p:nvPr/>
        </p:nvSpPr>
        <p:spPr>
          <a:xfrm rot="1282768">
            <a:off x="2646738" y="4130679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A7833D8-2FF3-46AF-8B5C-946DDF90EDDC}"/>
              </a:ext>
            </a:extLst>
          </p:cNvPr>
          <p:cNvCxnSpPr>
            <a:cxnSpLocks/>
          </p:cNvCxnSpPr>
          <p:nvPr/>
        </p:nvCxnSpPr>
        <p:spPr>
          <a:xfrm flipH="1">
            <a:off x="7918766" y="4717136"/>
            <a:ext cx="183356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928D314-BAF8-4B50-894B-7C45236AAC5B}"/>
              </a:ext>
            </a:extLst>
          </p:cNvPr>
          <p:cNvCxnSpPr>
            <a:cxnSpLocks/>
          </p:cNvCxnSpPr>
          <p:nvPr/>
        </p:nvCxnSpPr>
        <p:spPr>
          <a:xfrm flipH="1">
            <a:off x="8302528" y="5138987"/>
            <a:ext cx="18355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79D9B79C-34BB-496E-91FA-6B53ECF928F3}"/>
              </a:ext>
            </a:extLst>
          </p:cNvPr>
          <p:cNvSpPr/>
          <p:nvPr/>
        </p:nvSpPr>
        <p:spPr>
          <a:xfrm rot="2849170">
            <a:off x="8108584" y="4241043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18AC509-3759-4B9B-A2E7-DD09A321BD42}"/>
              </a:ext>
            </a:extLst>
          </p:cNvPr>
          <p:cNvSpPr txBox="1"/>
          <p:nvPr/>
        </p:nvSpPr>
        <p:spPr>
          <a:xfrm>
            <a:off x="2770462" y="2005334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04F2829-7760-4EEC-8BA4-47B7D32F540C}"/>
              </a:ext>
            </a:extLst>
          </p:cNvPr>
          <p:cNvSpPr txBox="1"/>
          <p:nvPr/>
        </p:nvSpPr>
        <p:spPr>
          <a:xfrm>
            <a:off x="3266689" y="1412713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AF6ADDB-FC3B-45E8-BEE4-414372D023A3}"/>
              </a:ext>
            </a:extLst>
          </p:cNvPr>
          <p:cNvSpPr txBox="1"/>
          <p:nvPr/>
        </p:nvSpPr>
        <p:spPr>
          <a:xfrm>
            <a:off x="3676321" y="823255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9D65CAB-DE08-4B37-8E89-73885DC7D4AD}"/>
              </a:ext>
            </a:extLst>
          </p:cNvPr>
          <p:cNvSpPr txBox="1"/>
          <p:nvPr/>
        </p:nvSpPr>
        <p:spPr>
          <a:xfrm>
            <a:off x="8700010" y="2016417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3BC6467-F96B-4F42-877A-02AF17F0509E}"/>
              </a:ext>
            </a:extLst>
          </p:cNvPr>
          <p:cNvSpPr txBox="1"/>
          <p:nvPr/>
        </p:nvSpPr>
        <p:spPr>
          <a:xfrm>
            <a:off x="3823545" y="5185260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FE85698-319D-4A75-9C9F-14868B069D98}"/>
              </a:ext>
            </a:extLst>
          </p:cNvPr>
          <p:cNvSpPr txBox="1"/>
          <p:nvPr/>
        </p:nvSpPr>
        <p:spPr>
          <a:xfrm>
            <a:off x="9017905" y="5279473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38B5B68-2DC3-4D22-BB15-DA131820677B}"/>
              </a:ext>
            </a:extLst>
          </p:cNvPr>
          <p:cNvSpPr txBox="1"/>
          <p:nvPr/>
        </p:nvSpPr>
        <p:spPr>
          <a:xfrm>
            <a:off x="8812103" y="1412976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99118F5-2A9F-4613-9518-52A4F163F8CF}"/>
              </a:ext>
            </a:extLst>
          </p:cNvPr>
          <p:cNvSpPr txBox="1"/>
          <p:nvPr/>
        </p:nvSpPr>
        <p:spPr>
          <a:xfrm>
            <a:off x="3426478" y="4622426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C6E2344-244E-4959-92C8-61ED8811D8C1}"/>
              </a:ext>
            </a:extLst>
          </p:cNvPr>
          <p:cNvSpPr txBox="1"/>
          <p:nvPr/>
        </p:nvSpPr>
        <p:spPr>
          <a:xfrm>
            <a:off x="8870680" y="4728007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CFC6268-B924-464D-B05B-C70315A1BE89}"/>
              </a:ext>
            </a:extLst>
          </p:cNvPr>
          <p:cNvSpPr txBox="1"/>
          <p:nvPr/>
        </p:nvSpPr>
        <p:spPr>
          <a:xfrm>
            <a:off x="8902416" y="842933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32F0B01-DF60-4451-923D-856DB76E7C11}"/>
              </a:ext>
            </a:extLst>
          </p:cNvPr>
          <p:cNvSpPr txBox="1"/>
          <p:nvPr/>
        </p:nvSpPr>
        <p:spPr>
          <a:xfrm>
            <a:off x="3064911" y="4038279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0D6F410-8A18-49D7-BDE6-1F95EBB34589}"/>
              </a:ext>
            </a:extLst>
          </p:cNvPr>
          <p:cNvSpPr txBox="1"/>
          <p:nvPr/>
        </p:nvSpPr>
        <p:spPr>
          <a:xfrm>
            <a:off x="8631411" y="4180498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5FF24D-7BC8-4B50-A9E7-1BAB3EB7A364}"/>
                  </a:ext>
                </a:extLst>
              </p:cNvPr>
              <p:cNvSpPr txBox="1"/>
              <p:nvPr/>
            </p:nvSpPr>
            <p:spPr>
              <a:xfrm>
                <a:off x="4603253" y="1812822"/>
                <a:ext cx="8767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5FF24D-7BC8-4B50-A9E7-1BAB3EB7A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253" y="1812822"/>
                <a:ext cx="876714" cy="307777"/>
              </a:xfrm>
              <a:prstGeom prst="rect">
                <a:avLst/>
              </a:prstGeom>
              <a:blipFill>
                <a:blip r:embed="rId2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1C48AA8-27C0-46C0-BACE-E6DFB113FD24}"/>
              </a:ext>
            </a:extLst>
          </p:cNvPr>
          <p:cNvSpPr txBox="1"/>
          <p:nvPr/>
        </p:nvSpPr>
        <p:spPr>
          <a:xfrm>
            <a:off x="6446466" y="346949"/>
            <a:ext cx="6696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U2</a:t>
            </a:r>
            <a:endParaRPr lang="zh-CN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4E557-CA00-4FB6-A1CF-DE52A1035AE0}"/>
              </a:ext>
            </a:extLst>
          </p:cNvPr>
          <p:cNvSpPr txBox="1"/>
          <p:nvPr/>
        </p:nvSpPr>
        <p:spPr>
          <a:xfrm>
            <a:off x="311586" y="3428999"/>
            <a:ext cx="750899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D1</a:t>
            </a:r>
            <a:endParaRPr lang="zh-CN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9CA3EB-1E27-4B74-9261-148A5EB719BE}"/>
              </a:ext>
            </a:extLst>
          </p:cNvPr>
          <p:cNvSpPr txBox="1"/>
          <p:nvPr/>
        </p:nvSpPr>
        <p:spPr>
          <a:xfrm>
            <a:off x="6405834" y="3429000"/>
            <a:ext cx="750899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D2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1B4DFB-D459-4381-904B-95BF8E4C926C}"/>
                  </a:ext>
                </a:extLst>
              </p:cNvPr>
              <p:cNvSpPr txBox="1"/>
              <p:nvPr/>
            </p:nvSpPr>
            <p:spPr>
              <a:xfrm>
                <a:off x="3760746" y="5883648"/>
                <a:ext cx="8767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1B4DFB-D459-4381-904B-95BF8E4C9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746" y="5883648"/>
                <a:ext cx="876714" cy="307777"/>
              </a:xfrm>
              <a:prstGeom prst="rect">
                <a:avLst/>
              </a:prstGeom>
              <a:blipFill>
                <a:blip r:embed="rId3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01E312-BC78-44B9-84EE-6ACE6470E094}"/>
                  </a:ext>
                </a:extLst>
              </p:cNvPr>
              <p:cNvSpPr txBox="1"/>
              <p:nvPr/>
            </p:nvSpPr>
            <p:spPr>
              <a:xfrm>
                <a:off x="10221754" y="1239060"/>
                <a:ext cx="8767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01E312-BC78-44B9-84EE-6ACE6470E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1754" y="1239060"/>
                <a:ext cx="876714" cy="307777"/>
              </a:xfrm>
              <a:prstGeom prst="rect">
                <a:avLst/>
              </a:prstGeom>
              <a:blipFill>
                <a:blip r:embed="rId4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54663D-682A-45CB-A313-9F96D6846F26}"/>
                  </a:ext>
                </a:extLst>
              </p:cNvPr>
              <p:cNvSpPr txBox="1"/>
              <p:nvPr/>
            </p:nvSpPr>
            <p:spPr>
              <a:xfrm>
                <a:off x="8668196" y="6160188"/>
                <a:ext cx="8767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54663D-682A-45CB-A313-9F96D6846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8196" y="6160188"/>
                <a:ext cx="876714" cy="307777"/>
              </a:xfrm>
              <a:prstGeom prst="rect">
                <a:avLst/>
              </a:prstGeom>
              <a:blipFill>
                <a:blip r:embed="rId5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7CBD4D-9CAA-4DBB-B429-8A9535C10B89}"/>
                  </a:ext>
                </a:extLst>
              </p:cNvPr>
              <p:cNvSpPr txBox="1"/>
              <p:nvPr/>
            </p:nvSpPr>
            <p:spPr>
              <a:xfrm>
                <a:off x="7194636" y="4563247"/>
                <a:ext cx="6216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7CBD4D-9CAA-4DBB-B429-8A9535C10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636" y="4563247"/>
                <a:ext cx="621644" cy="307777"/>
              </a:xfrm>
              <a:prstGeom prst="rect">
                <a:avLst/>
              </a:prstGeom>
              <a:blipFill>
                <a:blip r:embed="rId6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6A40A4-891F-4277-AA11-51C86D5FCF32}"/>
                  </a:ext>
                </a:extLst>
              </p:cNvPr>
              <p:cNvSpPr txBox="1"/>
              <p:nvPr/>
            </p:nvSpPr>
            <p:spPr>
              <a:xfrm>
                <a:off x="1715918" y="5060044"/>
                <a:ext cx="6216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6A40A4-891F-4277-AA11-51C86D5FC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918" y="5060044"/>
                <a:ext cx="621644" cy="307777"/>
              </a:xfrm>
              <a:prstGeom prst="rect">
                <a:avLst/>
              </a:prstGeom>
              <a:blipFill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384A60-4F56-4F2A-876B-01642D6D212B}"/>
                  </a:ext>
                </a:extLst>
              </p:cNvPr>
              <p:cNvSpPr txBox="1"/>
              <p:nvPr/>
            </p:nvSpPr>
            <p:spPr>
              <a:xfrm>
                <a:off x="8572145" y="2854913"/>
                <a:ext cx="6216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384A60-4F56-4F2A-876B-01642D6D2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145" y="2854913"/>
                <a:ext cx="621644" cy="307777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A83384-7995-444B-98A6-DB381DC8ABDC}"/>
                  </a:ext>
                </a:extLst>
              </p:cNvPr>
              <p:cNvSpPr txBox="1"/>
              <p:nvPr/>
            </p:nvSpPr>
            <p:spPr>
              <a:xfrm>
                <a:off x="2472223" y="2689291"/>
                <a:ext cx="6216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A83384-7995-444B-98A6-DB381DC8A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223" y="2689291"/>
                <a:ext cx="621644" cy="307777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BEB8DC5-CFD9-45DD-8910-61F7A90FCF62}"/>
                  </a:ext>
                </a:extLst>
              </p:cNvPr>
              <p:cNvSpPr txBox="1"/>
              <p:nvPr/>
            </p:nvSpPr>
            <p:spPr>
              <a:xfrm>
                <a:off x="8634794" y="66486"/>
                <a:ext cx="8826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BEB8DC5-CFD9-45DD-8910-61F7A90FC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794" y="66486"/>
                <a:ext cx="882678" cy="307777"/>
              </a:xfrm>
              <a:prstGeom prst="rect">
                <a:avLst/>
              </a:prstGeom>
              <a:blipFill>
                <a:blip r:embed="rId10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988DB3-E902-4AA8-9171-C4FCFF5DA838}"/>
                  </a:ext>
                </a:extLst>
              </p:cNvPr>
              <p:cNvSpPr txBox="1"/>
              <p:nvPr/>
            </p:nvSpPr>
            <p:spPr>
              <a:xfrm>
                <a:off x="10229688" y="4985098"/>
                <a:ext cx="8826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988DB3-E902-4AA8-9171-C4FCFF5DA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688" y="4985098"/>
                <a:ext cx="882678" cy="307777"/>
              </a:xfrm>
              <a:prstGeom prst="rect">
                <a:avLst/>
              </a:prstGeom>
              <a:blipFill>
                <a:blip r:embed="rId11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B9F9D9D-72A0-4FAD-AD99-65BD0A8CC06E}"/>
                  </a:ext>
                </a:extLst>
              </p:cNvPr>
              <p:cNvSpPr txBox="1"/>
              <p:nvPr/>
            </p:nvSpPr>
            <p:spPr>
              <a:xfrm>
                <a:off x="3676656" y="243545"/>
                <a:ext cx="8826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B9F9D9D-72A0-4FAD-AD99-65BD0A8CC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656" y="243545"/>
                <a:ext cx="882678" cy="307777"/>
              </a:xfrm>
              <a:prstGeom prst="rect">
                <a:avLst/>
              </a:prstGeom>
              <a:blipFill>
                <a:blip r:embed="rId12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FBF3471-7AB1-48D8-849E-F32119BA66A2}"/>
                  </a:ext>
                </a:extLst>
              </p:cNvPr>
              <p:cNvSpPr txBox="1"/>
              <p:nvPr/>
            </p:nvSpPr>
            <p:spPr>
              <a:xfrm>
                <a:off x="8428637" y="3386085"/>
                <a:ext cx="8886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FBF3471-7AB1-48D8-849E-F32119BA6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637" y="3386085"/>
                <a:ext cx="888641" cy="307777"/>
              </a:xfrm>
              <a:prstGeom prst="rect">
                <a:avLst/>
              </a:prstGeom>
              <a:blipFill>
                <a:blip r:embed="rId13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CE91E7C-A424-4FE5-8149-15789E5537D7}"/>
                  </a:ext>
                </a:extLst>
              </p:cNvPr>
              <p:cNvSpPr txBox="1"/>
              <p:nvPr/>
            </p:nvSpPr>
            <p:spPr>
              <a:xfrm>
                <a:off x="1395369" y="1016810"/>
                <a:ext cx="8886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CE91E7C-A424-4FE5-8149-15789E553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369" y="1016810"/>
                <a:ext cx="888641" cy="307777"/>
              </a:xfrm>
              <a:prstGeom prst="rect">
                <a:avLst/>
              </a:prstGeom>
              <a:blipFill>
                <a:blip r:embed="rId14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DE36BF0-3AC0-4C96-8151-465DCD7A1F91}"/>
                  </a:ext>
                </a:extLst>
              </p:cNvPr>
              <p:cNvSpPr txBox="1"/>
              <p:nvPr/>
            </p:nvSpPr>
            <p:spPr>
              <a:xfrm>
                <a:off x="6927639" y="1692594"/>
                <a:ext cx="8886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DE36BF0-3AC0-4C96-8151-465DCD7A1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639" y="1692594"/>
                <a:ext cx="888641" cy="307777"/>
              </a:xfrm>
              <a:prstGeom prst="rect">
                <a:avLst/>
              </a:prstGeom>
              <a:blipFill>
                <a:blip r:embed="rId15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59DE665-FB92-4B32-AB0B-4F8B66841B24}"/>
                  </a:ext>
                </a:extLst>
              </p:cNvPr>
              <p:cNvSpPr txBox="1"/>
              <p:nvPr/>
            </p:nvSpPr>
            <p:spPr>
              <a:xfrm>
                <a:off x="2459657" y="3428999"/>
                <a:ext cx="8886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59DE665-FB92-4B32-AB0B-4F8B66841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57" y="3428999"/>
                <a:ext cx="888641" cy="307777"/>
              </a:xfrm>
              <a:prstGeom prst="rect">
                <a:avLst/>
              </a:prstGeom>
              <a:blipFill>
                <a:blip r:embed="rId16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5651DCA-732D-4227-9C37-409A0A99642F}"/>
                  </a:ext>
                </a:extLst>
              </p:cNvPr>
              <p:cNvSpPr txBox="1"/>
              <p:nvPr/>
            </p:nvSpPr>
            <p:spPr>
              <a:xfrm>
                <a:off x="4572464" y="4957460"/>
                <a:ext cx="1173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5651DCA-732D-4227-9C37-409A0A996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464" y="4957460"/>
                <a:ext cx="1173526" cy="307777"/>
              </a:xfrm>
              <a:prstGeom prst="rect">
                <a:avLst/>
              </a:prstGeom>
              <a:blipFill>
                <a:blip r:embed="rId17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D570A1-A6BD-48ED-A3E5-966B5B326E7E}"/>
                  </a:ext>
                </a:extLst>
              </p:cNvPr>
              <p:cNvSpPr txBox="1"/>
              <p:nvPr/>
            </p:nvSpPr>
            <p:spPr>
              <a:xfrm>
                <a:off x="6990343" y="1158050"/>
                <a:ext cx="11616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D570A1-A6BD-48ED-A3E5-966B5B326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343" y="1158050"/>
                <a:ext cx="1161600" cy="307777"/>
              </a:xfrm>
              <a:prstGeom prst="rect">
                <a:avLst/>
              </a:prstGeom>
              <a:blipFill>
                <a:blip r:embed="rId18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0DFF4EA-AA53-45BD-9C25-F0A982D06850}"/>
                  </a:ext>
                </a:extLst>
              </p:cNvPr>
              <p:cNvSpPr txBox="1"/>
              <p:nvPr/>
            </p:nvSpPr>
            <p:spPr>
              <a:xfrm>
                <a:off x="1351507" y="1815809"/>
                <a:ext cx="11616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0DFF4EA-AA53-45BD-9C25-F0A982D06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507" y="1815809"/>
                <a:ext cx="1161600" cy="307777"/>
              </a:xfrm>
              <a:prstGeom prst="rect">
                <a:avLst/>
              </a:prstGeom>
              <a:blipFill>
                <a:blip r:embed="rId19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FBE99C-0E87-4DAC-809E-6EC3549FFFCD}"/>
                  </a:ext>
                </a:extLst>
              </p:cNvPr>
              <p:cNvSpPr txBox="1"/>
              <p:nvPr/>
            </p:nvSpPr>
            <p:spPr>
              <a:xfrm>
                <a:off x="9874243" y="4439257"/>
                <a:ext cx="1173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FBE99C-0E87-4DAC-809E-6EC3549FF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243" y="4439257"/>
                <a:ext cx="1173526" cy="307777"/>
              </a:xfrm>
              <a:prstGeom prst="rect">
                <a:avLst/>
              </a:prstGeom>
              <a:blipFill>
                <a:blip r:embed="rId20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08CB6D5-EFFE-4206-A73A-B5D818E35F10}"/>
                  </a:ext>
                </a:extLst>
              </p:cNvPr>
              <p:cNvSpPr txBox="1"/>
              <p:nvPr/>
            </p:nvSpPr>
            <p:spPr>
              <a:xfrm>
                <a:off x="4451858" y="1081198"/>
                <a:ext cx="1173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08CB6D5-EFFE-4206-A73A-B5D818E35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858" y="1081198"/>
                <a:ext cx="1173526" cy="307777"/>
              </a:xfrm>
              <a:prstGeom prst="rect">
                <a:avLst/>
              </a:prstGeom>
              <a:blipFill>
                <a:blip r:embed="rId21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207174C-8877-4F1C-8951-BDEC0200A854}"/>
                  </a:ext>
                </a:extLst>
              </p:cNvPr>
              <p:cNvSpPr txBox="1"/>
              <p:nvPr/>
            </p:nvSpPr>
            <p:spPr>
              <a:xfrm>
                <a:off x="9770591" y="1743806"/>
                <a:ext cx="1173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207174C-8877-4F1C-8951-BDEC0200A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591" y="1743806"/>
                <a:ext cx="1173526" cy="307777"/>
              </a:xfrm>
              <a:prstGeom prst="rect">
                <a:avLst/>
              </a:prstGeom>
              <a:blipFill>
                <a:blip r:embed="rId22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96146C7-D456-4363-AB50-929E65F6E46C}"/>
                  </a:ext>
                </a:extLst>
              </p:cNvPr>
              <p:cNvSpPr txBox="1"/>
              <p:nvPr/>
            </p:nvSpPr>
            <p:spPr>
              <a:xfrm>
                <a:off x="4753541" y="4255470"/>
                <a:ext cx="8826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96146C7-D456-4363-AB50-929E65F6E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541" y="4255470"/>
                <a:ext cx="882678" cy="307777"/>
              </a:xfrm>
              <a:prstGeom prst="rect">
                <a:avLst/>
              </a:prstGeom>
              <a:blipFill>
                <a:blip r:embed="rId23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C23E3DB-26C0-4BB5-8FF8-6BED86ED9987}"/>
                  </a:ext>
                </a:extLst>
              </p:cNvPr>
              <p:cNvSpPr txBox="1"/>
              <p:nvPr/>
            </p:nvSpPr>
            <p:spPr>
              <a:xfrm>
                <a:off x="7036621" y="5031371"/>
                <a:ext cx="11691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C23E3DB-26C0-4BB5-8FF8-6BED86ED9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621" y="5031371"/>
                <a:ext cx="1169166" cy="307777"/>
              </a:xfrm>
              <a:prstGeom prst="rect">
                <a:avLst/>
              </a:prstGeom>
              <a:blipFill>
                <a:blip r:embed="rId24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75E787-DAFE-478C-8190-CEB887AC80C4}"/>
                  </a:ext>
                </a:extLst>
              </p:cNvPr>
              <p:cNvSpPr txBox="1"/>
              <p:nvPr/>
            </p:nvSpPr>
            <p:spPr>
              <a:xfrm>
                <a:off x="1452388" y="4327974"/>
                <a:ext cx="11691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75E787-DAFE-478C-8190-CEB887AC8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388" y="4327974"/>
                <a:ext cx="1169166" cy="307777"/>
              </a:xfrm>
              <a:prstGeom prst="rect">
                <a:avLst/>
              </a:prstGeom>
              <a:blipFill>
                <a:blip r:embed="rId25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1577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764FBB3-5497-471E-AC0C-5231E5C7A9B6}"/>
              </a:ext>
            </a:extLst>
          </p:cNvPr>
          <p:cNvCxnSpPr>
            <a:cxnSpLocks/>
          </p:cNvCxnSpPr>
          <p:nvPr/>
        </p:nvCxnSpPr>
        <p:spPr>
          <a:xfrm flipH="1">
            <a:off x="3918166" y="2481123"/>
            <a:ext cx="3875189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5FAA3CF-77E8-44F3-A505-42872269D8F6}"/>
              </a:ext>
            </a:extLst>
          </p:cNvPr>
          <p:cNvCxnSpPr>
            <a:cxnSpLocks/>
          </p:cNvCxnSpPr>
          <p:nvPr/>
        </p:nvCxnSpPr>
        <p:spPr>
          <a:xfrm flipH="1">
            <a:off x="4411980" y="3849562"/>
            <a:ext cx="3861854" cy="3282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6F1D252-C663-4EBF-A16E-FB79DA41CAA8}"/>
              </a:ext>
            </a:extLst>
          </p:cNvPr>
          <p:cNvSpPr/>
          <p:nvPr/>
        </p:nvSpPr>
        <p:spPr>
          <a:xfrm rot="20449560">
            <a:off x="4267200" y="1792425"/>
            <a:ext cx="3657600" cy="27432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683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92</Words>
  <Application>Microsoft Office PowerPoint</Application>
  <PresentationFormat>Widescreen</PresentationFormat>
  <Paragraphs>77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</dc:creator>
  <cp:lastModifiedBy>Jack</cp:lastModifiedBy>
  <cp:revision>23</cp:revision>
  <dcterms:created xsi:type="dcterms:W3CDTF">2020-09-17T16:28:12Z</dcterms:created>
  <dcterms:modified xsi:type="dcterms:W3CDTF">2020-09-18T10:36:56Z</dcterms:modified>
</cp:coreProperties>
</file>