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40.png"/><Relationship Id="rId23" Type="http://schemas.openxmlformats.org/officeDocument/2006/relationships/image" Target="../media/image39.png"/><Relationship Id="rId22" Type="http://schemas.openxmlformats.org/officeDocument/2006/relationships/image" Target="../media/image38.png"/><Relationship Id="rId21" Type="http://schemas.openxmlformats.org/officeDocument/2006/relationships/image" Target="../media/image37.png"/><Relationship Id="rId20" Type="http://schemas.openxmlformats.org/officeDocument/2006/relationships/image" Target="../media/image36.png"/><Relationship Id="rId2" Type="http://schemas.openxmlformats.org/officeDocument/2006/relationships/image" Target="../media/image18.png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  <a:endParaRPr lang="en-US" altLang="zh-CN" sz="3200" dirty="0"/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ele attr="{933C7B55-98EE-47D3-8E5A-D9875C0D0522}"/>
                  </a:ext>
                </a:extLst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ele attr="{57A5736E-06B1-4E74-996F-069A11A889A4}"/>
                  </a:ext>
                </a:extLst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ele attr="{563EA66D-FE1F-4602-B8E3-57BB06DD49FF}"/>
                  </a:ext>
                </a:extLst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ele attr="{1CAE324C-62EE-4D4F-96AC-D9DD5C420169}"/>
                  </a:ext>
                </a:extLst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ele attr="{2D5CA825-3757-40EC-9BE3-424B39FB5F2C}"/>
                  </a:ext>
                </a:extLst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ele attr="{09D602C3-4C51-4C0B-AB13-5DFD944C2362}"/>
                  </a:ext>
                </a:extLst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ele attr="{756C0336-7BD7-42E9-B1D0-28EA30C9F5B1}"/>
                  </a:ext>
                </a:extLst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ele attr="{FCDD121C-60FB-4D33-B197-E9A5AA5B628F}"/>
                  </a:ext>
                </a:extLst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ele attr="{EA73357A-2EF5-4021-B47C-CF31635EACD3}"/>
                  </a:ext>
                </a:extLst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ele attr="{5BC3F56C-FF6A-49B5-ACF8-5DCC0BDA3E0A}"/>
                  </a:ext>
                </a:extLst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ele attr="{B37A9BFC-2DB7-4B9B-9AD9-F860C45C4AFC}"/>
                  </a:ext>
                </a:extLst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ele attr="{44250EB2-F9D1-4365-9EFF-CBF4121FCED8}"/>
                  </a:ext>
                </a:extLst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ele attr="{ED7A0522-1469-4CFE-ACE5-4234F6C09229}"/>
                  </a:ext>
                </a:extLst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ele attr="{66489013-9938-493F-B615-C60514FBEE46}"/>
                  </a:ext>
                </a:extLst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ele attr="{071483CC-0C51-47B3-B643-0D9A7A30E9AF}"/>
                  </a:ext>
                </a:extLst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ele attr="{B0439D01-1443-4BEF-9214-FF8A060FB68D}"/>
                  </a:ext>
                </a:extLst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ele attr="{1E5FF24D-7BC8-4B50-A9E7-1BAB3EB7A364}"/>
                  </a:ext>
                </a:extLst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 rotWithShape="1">
                <a:blip r:embed="rId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ele attr="{3E1B4DFB-D459-4381-904B-95BF8E4C926C}"/>
                  </a:ext>
                </a:extLst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ele attr="{2B01E312-BC78-44B9-84EE-6ACE6470E094}"/>
                  </a:ext>
                </a:extLst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ele attr="{DB54663D-682A-45CB-A313-9F96D6846F26}"/>
                  </a:ext>
                </a:extLst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ele attr="{AD7CBD4D-9CAA-4DBB-B429-8A9535C10B89}"/>
                  </a:ext>
                </a:extLst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ele attr="{5E6A40A4-891F-4277-AA11-51C86D5FCF32}"/>
                  </a:ext>
                </a:extLst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ele attr="{F5384A60-4F56-4F2A-876B-01642D6D212B}"/>
                  </a:ext>
                </a:extLst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ele attr="{C4A83384-7995-444B-98A6-DB381DC8ABDC}"/>
                  </a:ext>
                </a:extLst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ele attr="{0BEB8DC5-CFD9-45DD-8910-61F7A90FCF62}"/>
                  </a:ext>
                </a:extLst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ele attr="{A8988DB3-E902-4AA8-9171-C4FCFF5DA838}"/>
                  </a:ext>
                </a:extLst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ele attr="{EB9F9D9D-72A0-4FAD-AD99-65BD0A8CC06E}"/>
                  </a:ext>
                </a:extLst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ele attr="{BFBF3471-7AB1-48D8-849E-F32119BA66A2}"/>
                  </a:ext>
                </a:extLst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ele attr="{CCE91E7C-A424-4FE5-8149-15789E5537D7}"/>
                  </a:ext>
                </a:extLst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ele attr="{8DE36BF0-3AC0-4C96-8151-465DCD7A1F91}"/>
                  </a:ext>
                </a:extLst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ele attr="{F59DE665-FB92-4B32-AB0B-4F8B66841B24}"/>
                  </a:ext>
                </a:extLst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ele attr="{05651DCA-732D-4227-9C37-409A0A99642F}"/>
                  </a:ext>
                </a:extLst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ele attr="{E9D570A1-A6BD-48ED-A3E5-966B5B326E7E}"/>
                  </a:ext>
                </a:extLst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ele attr="{80DFF4EA-AA53-45BD-9C25-F0A982D06850}"/>
                  </a:ext>
                </a:extLst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ele attr="{59FBE99C-0E87-4DAC-809E-6EC3549FFFCD}"/>
                  </a:ext>
                </a:extLst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ele attr="{A08CB6D5-EFFE-4206-A73A-B5D818E35F10}"/>
                  </a:ext>
                </a:extLst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 rotWithShape="1"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ele attr="{A207174C-8877-4F1C-8951-BDEC0200A854}"/>
                  </a:ext>
                </a:extLst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 rotWithShape="1"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ele attr="{096146C7-D456-4363-AB50-929E65F6E46C}"/>
                  </a:ext>
                </a:extLst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ele attr="{0C23E3DB-26C0-4BB5-8FF8-6BED86ED9987}"/>
                  </a:ext>
                </a:extLst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ele attr="{D575E787-DAFE-478C-8190-CEB887AC80C4}"/>
                  </a:ext>
                </a:extLst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 rotWithShape="1">
                <a:blip r:embed="rId2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>
            <a:off x="3918166" y="2481123"/>
            <a:ext cx="38751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411980" y="3849562"/>
            <a:ext cx="3861854" cy="328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20449560">
            <a:off x="4267200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ele attr="{195A16CF-B6CE-4131-837C-63F61E85BDA1}"/>
                  </a:ext>
                </a:extLst>
              </p:cNvPr>
              <p:cNvSpPr txBox="1"/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5942" r="-159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ele attr="{40EE7A0F-8A61-439C-AC46-18D11B1120D1}"/>
                  </a:ext>
                </a:extLst>
              </p:cNvPr>
              <p:cNvSpPr txBox="1"/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878" r="-536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ele attr="{E6ACA351-C698-43A3-AA4E-57D8B7E2FF66}"/>
                  </a:ext>
                </a:extLst>
              </p:cNvPr>
              <p:cNvSpPr txBox="1"/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78" r="-53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ele attr="{607968E1-5E1F-44D8-9DB9-3F61D679A5EF}"/>
                  </a:ext>
                </a:extLst>
              </p:cNvPr>
              <p:cNvSpPr txBox="1"/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545" r="-505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ele attr="{E9215AA9-E856-430D-A0AA-7CB05F9AF6EF}"/>
                  </a:ext>
                </a:extLst>
              </p:cNvPr>
              <p:cNvSpPr txBox="1"/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51" r="-45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ele attr="{BE577278-F2F8-4B68-AB28-EB6B05348DC7}"/>
                  </a:ext>
                </a:extLst>
              </p:cNvPr>
              <p:cNvSpPr txBox="1"/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29" r="-177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Widescreen</PresentationFormat>
  <Paragraphs>165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陈昊凌</cp:lastModifiedBy>
  <cp:revision>27</cp:revision>
  <dcterms:created xsi:type="dcterms:W3CDTF">2020-09-17T16:28:00Z</dcterms:created>
  <dcterms:modified xsi:type="dcterms:W3CDTF">2020-09-19T12:35:58Z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