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2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 7"/>
          <p:cNvSpPr/>
          <p:nvPr/>
        </p:nvSpPr>
        <p:spPr>
          <a:xfrm>
            <a:off x="3777615" y="2424430"/>
            <a:ext cx="4576445" cy="4457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2400">
              <a:solidFill>
                <a:srgbClr val="0070C0"/>
              </a:solidFill>
              <a:latin typeface="JetBrains Mono ExtraBold" panose="02000009000000000000" charset="0"/>
              <a:cs typeface="JetBrains Mono ExtraBold" panose="0200000900000000000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52085" y="2424430"/>
            <a:ext cx="1687195" cy="638810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400">
                <a:solidFill>
                  <a:srgbClr val="0070C0"/>
                </a:solidFill>
                <a:latin typeface="JetBrains Mono ExtraBold" panose="02000009000000000000" charset="0"/>
                <a:cs typeface="JetBrains Mono ExtraBold" panose="02000009000000000000" charset="0"/>
              </a:rPr>
              <a:t>Current</a:t>
            </a:r>
            <a:endParaRPr lang="" altLang="en-US" sz="2400">
              <a:solidFill>
                <a:srgbClr val="0070C0"/>
              </a:solidFill>
              <a:latin typeface="JetBrains Mono ExtraBold" panose="02000009000000000000" charset="0"/>
              <a:cs typeface="JetBrains Mono ExtraBold" panose="0200000900000000000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62020" y="592455"/>
            <a:ext cx="1687195" cy="63881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400">
                <a:solidFill>
                  <a:srgbClr val="FF0000"/>
                </a:solidFill>
                <a:latin typeface="JetBrains Mono ExtraBold" panose="02000009000000000000" charset="0"/>
                <a:cs typeface="JetBrains Mono ExtraBold" panose="02000009000000000000" charset="0"/>
              </a:rPr>
              <a:t>1</a:t>
            </a:r>
            <a:endParaRPr lang="" altLang="en-US" sz="2400">
              <a:solidFill>
                <a:srgbClr val="FF0000"/>
              </a:solidFill>
              <a:latin typeface="JetBrains Mono ExtraBold" panose="02000009000000000000" charset="0"/>
              <a:cs typeface="JetBrains Mono ExtraBold" panose="0200000900000000000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60640" y="1638300"/>
            <a:ext cx="1687195" cy="63881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400">
                <a:solidFill>
                  <a:srgbClr val="FF0000"/>
                </a:solidFill>
                <a:latin typeface="JetBrains Mono ExtraBold" panose="02000009000000000000" charset="0"/>
                <a:cs typeface="JetBrains Mono ExtraBold" panose="02000009000000000000" charset="0"/>
              </a:rPr>
              <a:t>2</a:t>
            </a:r>
            <a:endParaRPr lang="" altLang="en-US" sz="2400">
              <a:solidFill>
                <a:srgbClr val="FF0000"/>
              </a:solidFill>
              <a:latin typeface="JetBrains Mono ExtraBold" panose="02000009000000000000" charset="0"/>
              <a:cs typeface="JetBrains Mono ExtraBold" panose="0200000900000000000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15005" y="3698240"/>
            <a:ext cx="1687195" cy="638810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400">
                <a:solidFill>
                  <a:srgbClr val="00B050"/>
                </a:solidFill>
                <a:latin typeface="JetBrains Mono ExtraBold" panose="02000009000000000000" charset="0"/>
                <a:cs typeface="JetBrains Mono ExtraBold" panose="02000009000000000000" charset="0"/>
              </a:rPr>
              <a:t>4</a:t>
            </a:r>
            <a:endParaRPr lang="" altLang="en-US" sz="2400">
              <a:solidFill>
                <a:srgbClr val="00B050"/>
              </a:solidFill>
              <a:latin typeface="JetBrains Mono ExtraBold" panose="02000009000000000000" charset="0"/>
              <a:cs typeface="JetBrains Mono ExtraBold" panose="0200000900000000000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39925" y="5266055"/>
            <a:ext cx="1687195" cy="63881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400">
                <a:solidFill>
                  <a:srgbClr val="FF0000"/>
                </a:solidFill>
                <a:latin typeface="JetBrains Mono ExtraBold" panose="02000009000000000000" charset="0"/>
                <a:cs typeface="JetBrains Mono ExtraBold" panose="02000009000000000000" charset="0"/>
              </a:rPr>
              <a:t>3</a:t>
            </a:r>
            <a:endParaRPr lang="" altLang="en-US" sz="2400">
              <a:solidFill>
                <a:srgbClr val="FF0000"/>
              </a:solidFill>
              <a:latin typeface="JetBrains Mono ExtraBold" panose="02000009000000000000" charset="0"/>
              <a:cs typeface="JetBrains Mono ExtraBold" panose="0200000900000000000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67905" y="4627245"/>
            <a:ext cx="1687195" cy="638810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400">
                <a:solidFill>
                  <a:srgbClr val="00B050"/>
                </a:solidFill>
                <a:latin typeface="JetBrains Mono ExtraBold" panose="02000009000000000000" charset="0"/>
                <a:cs typeface="JetBrains Mono ExtraBold" panose="02000009000000000000" charset="0"/>
              </a:rPr>
              <a:t>6</a:t>
            </a:r>
            <a:endParaRPr lang="" altLang="en-US" sz="2400">
              <a:solidFill>
                <a:srgbClr val="00B050"/>
              </a:solidFill>
              <a:latin typeface="JetBrains Mono ExtraBold" panose="02000009000000000000" charset="0"/>
              <a:cs typeface="JetBrains Mono ExtraBold" panose="0200000900000000000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47895" y="5327015"/>
            <a:ext cx="1687195" cy="638810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400">
                <a:solidFill>
                  <a:srgbClr val="00B050"/>
                </a:solidFill>
                <a:latin typeface="JetBrains Mono ExtraBold" panose="02000009000000000000" charset="0"/>
                <a:cs typeface="JetBrains Mono ExtraBold" panose="02000009000000000000" charset="0"/>
              </a:rPr>
              <a:t>7</a:t>
            </a:r>
            <a:endParaRPr lang="" altLang="en-US" sz="2400">
              <a:solidFill>
                <a:srgbClr val="00B050"/>
              </a:solidFill>
              <a:latin typeface="JetBrains Mono ExtraBold" panose="02000009000000000000" charset="0"/>
              <a:cs typeface="JetBrains Mono ExtraBold" panose="02000009000000000000" charset="0"/>
            </a:endParaRPr>
          </a:p>
        </p:txBody>
      </p:sp>
      <p:cxnSp>
        <p:nvCxnSpPr>
          <p:cNvPr id="14" name="Straight Connector 13"/>
          <p:cNvCxnSpPr>
            <a:stCxn id="9" idx="0"/>
            <a:endCxn id="4" idx="2"/>
          </p:cNvCxnSpPr>
          <p:nvPr/>
        </p:nvCxnSpPr>
        <p:spPr>
          <a:xfrm flipV="true">
            <a:off x="4058920" y="3063240"/>
            <a:ext cx="2037080" cy="635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2"/>
            <a:endCxn id="11" idx="0"/>
          </p:cNvCxnSpPr>
          <p:nvPr/>
        </p:nvCxnSpPr>
        <p:spPr>
          <a:xfrm flipH="true">
            <a:off x="6066155" y="3063240"/>
            <a:ext cx="29845" cy="10401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2"/>
            <a:endCxn id="12" idx="0"/>
          </p:cNvCxnSpPr>
          <p:nvPr/>
        </p:nvCxnSpPr>
        <p:spPr>
          <a:xfrm>
            <a:off x="6096000" y="3063240"/>
            <a:ext cx="2115820" cy="15640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2"/>
            <a:endCxn id="13" idx="0"/>
          </p:cNvCxnSpPr>
          <p:nvPr/>
        </p:nvCxnSpPr>
        <p:spPr>
          <a:xfrm flipH="true">
            <a:off x="5591810" y="3063240"/>
            <a:ext cx="504190" cy="2263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222240" y="4103370"/>
            <a:ext cx="1687195" cy="638810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400">
                <a:solidFill>
                  <a:srgbClr val="00B050"/>
                </a:solidFill>
                <a:latin typeface="JetBrains Mono ExtraBold" panose="02000009000000000000" charset="0"/>
                <a:cs typeface="JetBrains Mono ExtraBold" panose="02000009000000000000" charset="0"/>
              </a:rPr>
              <a:t>5</a:t>
            </a:r>
            <a:endParaRPr lang="" altLang="en-US" sz="2400">
              <a:solidFill>
                <a:srgbClr val="00B050"/>
              </a:solidFill>
              <a:latin typeface="JetBrains Mono ExtraBold" panose="02000009000000000000" charset="0"/>
              <a:cs typeface="JetBrains Mono ExtraBold" panose="0200000900000000000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WPS Presentation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Nimbus Roman No9 L</vt:lpstr>
      <vt:lpstr>Arial Unicode MS</vt:lpstr>
      <vt:lpstr>Arial Black</vt:lpstr>
      <vt:lpstr>微软雅黑</vt:lpstr>
      <vt:lpstr>文泉驿微米黑</vt:lpstr>
      <vt:lpstr>SimSun</vt:lpstr>
      <vt:lpstr>JetBrains Mono ExtraBold</vt:lpstr>
      <vt:lpstr>Standard Symbols PS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BigFatFatBrown</cp:lastModifiedBy>
  <cp:revision>9</cp:revision>
  <dcterms:created xsi:type="dcterms:W3CDTF">2021-07-19T13:28:55Z</dcterms:created>
  <dcterms:modified xsi:type="dcterms:W3CDTF">2021-07-19T13:28:55Z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