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9" r:id="rId5"/>
    <p:sldId id="258" r:id="rId6"/>
    <p:sldId id="261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38731-BC39-4CE6-85D2-6398A4CDEF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66411E-D499-4A8A-964F-54E5041D65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2AEC61-5380-4D6A-962B-3F34C49E1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9EB9B-C6B4-4C44-8003-0C5AC1CAC013}" type="datetimeFigureOut">
              <a:rPr lang="zh-CN" altLang="en-US" smtClean="0"/>
              <a:t>2021/3/1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6D814E-D0D4-4C01-98F9-84B272253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165E49-BDDD-47D9-BCC8-5B2F51EC0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5F419-1A83-4385-931A-3F00801456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8269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FDF2C-6E83-4EC8-83C5-193F59163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524044-2137-4E94-BAAC-A83D203CA4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594D74-339D-4825-9963-EEBC1C035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9EB9B-C6B4-4C44-8003-0C5AC1CAC013}" type="datetimeFigureOut">
              <a:rPr lang="zh-CN" altLang="en-US" smtClean="0"/>
              <a:t>2021/3/1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3E1AE3-13D1-42A0-BF61-5DF50D69D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FA4264-17F3-445C-A2BC-3F9A7CDB0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5F419-1A83-4385-931A-3F00801456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582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97C095-D5B3-41A0-89D3-997FC5226C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7C3766-DD39-4917-877B-454C13E8F1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53625A-BADB-49EA-9DBB-5848C3D1C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9EB9B-C6B4-4C44-8003-0C5AC1CAC013}" type="datetimeFigureOut">
              <a:rPr lang="zh-CN" altLang="en-US" smtClean="0"/>
              <a:t>2021/3/1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B692B7-4136-48A9-9C03-E79946980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513B04-0946-4CB5-A86B-EA243621F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5F419-1A83-4385-931A-3F00801456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5405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6316A-50E7-478D-9B5F-24D1A7591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FC5A15-F10E-41ED-AD85-D7AE764FF2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A5CDF7-8037-422A-B20A-5FF3306CB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9EB9B-C6B4-4C44-8003-0C5AC1CAC013}" type="datetimeFigureOut">
              <a:rPr lang="zh-CN" altLang="en-US" smtClean="0"/>
              <a:t>2021/3/1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C5E625-50BA-4444-B4B2-43C661428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096133-E67C-4F1F-8D3F-53D29E188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5F419-1A83-4385-931A-3F00801456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6542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C46FB-E8A8-4068-9932-9DB0015C7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8A6557-C876-4E73-B2E8-104A936988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CF252-FC64-4E45-97AF-5F2F3278D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9EB9B-C6B4-4C44-8003-0C5AC1CAC013}" type="datetimeFigureOut">
              <a:rPr lang="zh-CN" altLang="en-US" smtClean="0"/>
              <a:t>2021/3/1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EF912E-DBBF-4DEC-B44D-6A5C18CEB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F103E4-4D5B-4E50-BABF-B7E376D21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5F419-1A83-4385-931A-3F00801456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9246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EF60A-CD01-4CD1-9D1B-8C40178DD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327930-8268-4BA3-A162-CEEEAB9926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F2B633-9F95-44B1-B30E-4E7D2E34B7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B2A8E7-CFFE-4A01-AF7A-1AE821A9D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9EB9B-C6B4-4C44-8003-0C5AC1CAC013}" type="datetimeFigureOut">
              <a:rPr lang="zh-CN" altLang="en-US" smtClean="0"/>
              <a:t>2021/3/1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249FE4-2652-4BD3-9119-263886282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EBF824-CFB2-461D-98CA-9C75FA5FE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5F419-1A83-4385-931A-3F00801456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636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0CB1D-A1FE-435C-AA16-45CF10161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2940FF-2226-4C3A-9934-0A8CA8C9EC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F9DA9A-CDBF-4AD4-880C-E64741E367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C60783-953E-4FDD-867C-A756AF72D2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7AD892-EE53-4649-90EB-F0348661CF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33F2D6-B0E0-408F-B9ED-01B106C10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9EB9B-C6B4-4C44-8003-0C5AC1CAC013}" type="datetimeFigureOut">
              <a:rPr lang="zh-CN" altLang="en-US" smtClean="0"/>
              <a:t>2021/3/1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3B6E28-2D6B-4398-87DF-E0DF0F50E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7C3201-EBDB-4D66-8FF9-9245D26DC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5F419-1A83-4385-931A-3F00801456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1900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97BA0-FC43-412F-8E27-769D8FD42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7B624A-B07D-499A-A347-2C60271C8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9EB9B-C6B4-4C44-8003-0C5AC1CAC013}" type="datetimeFigureOut">
              <a:rPr lang="zh-CN" altLang="en-US" smtClean="0"/>
              <a:t>2021/3/1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D9718D-8BB5-4D85-90D5-D83156905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73DEA9-6C8D-4405-B694-EBD3C5ABA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5F419-1A83-4385-931A-3F00801456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9571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8CFF26-075A-43F8-AE7B-59B08A152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9EB9B-C6B4-4C44-8003-0C5AC1CAC013}" type="datetimeFigureOut">
              <a:rPr lang="zh-CN" altLang="en-US" smtClean="0"/>
              <a:t>2021/3/1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049E73-2D6B-4320-BEEB-4ADFD4FF8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B775EA-1272-414D-9918-0BFA3518E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5F419-1A83-4385-931A-3F00801456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17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A8959-1005-459F-A5A4-75A3E6E8C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F9C56E-7BD5-4E69-8B98-326064BF5D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C54940-5B84-4B6E-935A-77FE193AB6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BC50EB-EF5A-43BB-89EA-35D1FF701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9EB9B-C6B4-4C44-8003-0C5AC1CAC013}" type="datetimeFigureOut">
              <a:rPr lang="zh-CN" altLang="en-US" smtClean="0"/>
              <a:t>2021/3/1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880B3C-B69A-4440-92D9-7B278473B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BD40AB-B0D6-4877-90EB-09D30A128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5F419-1A83-4385-931A-3F00801456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6059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C627A-BD9C-4D64-B72B-336466EB4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7672B5-0B58-471B-8556-5EA342659C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50B990-515F-4643-ABD5-D379F8E004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B0B343-2EC7-421F-B8F0-D215F7DBD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9EB9B-C6B4-4C44-8003-0C5AC1CAC013}" type="datetimeFigureOut">
              <a:rPr lang="zh-CN" altLang="en-US" smtClean="0"/>
              <a:t>2021/3/1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EECBEB-4489-45D4-9F5F-407BB3406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094B28-740E-422D-81E0-FF933270B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5F419-1A83-4385-931A-3F00801456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7331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D3C55C-9C5C-4BA1-9716-0B85171BD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655559-8530-4FCA-BF61-D88E2BFD95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4AA842-BF24-4B60-8DFD-BE5F51BB7A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69EB9B-C6B4-4C44-8003-0C5AC1CAC013}" type="datetimeFigureOut">
              <a:rPr lang="zh-CN" altLang="en-US" smtClean="0"/>
              <a:t>2021/3/1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8132A4-D618-4194-BF6A-37CD76234B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72A7A0-FD28-4430-A86F-0ED559F390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35F419-1A83-4385-931A-3F00801456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7519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0775E17-A96D-48AF-B6ED-DB14B69327DA}"/>
              </a:ext>
            </a:extLst>
          </p:cNvPr>
          <p:cNvSpPr txBox="1"/>
          <p:nvPr/>
        </p:nvSpPr>
        <p:spPr>
          <a:xfrm>
            <a:off x="1233377" y="2884515"/>
            <a:ext cx="32641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/>
              <a:t>Navigation</a:t>
            </a:r>
            <a:endParaRPr lang="zh-CN" altLang="en-US" sz="28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BAB23C-1E49-41EF-88FB-6FB0D3A9F1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568" y="135235"/>
            <a:ext cx="4816257" cy="267485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3CFD0D6-8A44-43EA-BF41-D378430101C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8234"/>
          <a:stretch/>
        </p:blipFill>
        <p:spPr>
          <a:xfrm>
            <a:off x="6096000" y="136962"/>
            <a:ext cx="4816257" cy="26731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706E027-C6D4-4F7A-B435-5CC0876EA91A}"/>
              </a:ext>
            </a:extLst>
          </p:cNvPr>
          <p:cNvSpPr txBox="1"/>
          <p:nvPr/>
        </p:nvSpPr>
        <p:spPr>
          <a:xfrm>
            <a:off x="7095461" y="2884515"/>
            <a:ext cx="32641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/>
              <a:t>Digital City</a:t>
            </a:r>
            <a:endParaRPr lang="zh-CN" altLang="en-US" sz="2800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3C8E11A-6B5B-4625-80A8-00F82A0013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567" y="3482163"/>
            <a:ext cx="4816257" cy="26546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1CDFDB4-181D-495C-9BCD-081F0E9A7656}"/>
              </a:ext>
            </a:extLst>
          </p:cNvPr>
          <p:cNvSpPr txBox="1"/>
          <p:nvPr/>
        </p:nvSpPr>
        <p:spPr>
          <a:xfrm>
            <a:off x="786807" y="6211266"/>
            <a:ext cx="44337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0" i="0" dirty="0">
                <a:effectLst/>
                <a:latin typeface="Arial" panose="020B0604020202020204" pitchFamily="34" charset="0"/>
              </a:rPr>
              <a:t>Measurement of Altitude</a:t>
            </a:r>
            <a:endParaRPr lang="zh-CN" altLang="en-US" sz="2800" b="1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2A317B2-8D6B-4BB9-AE55-E3BC88BE80C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9325" b="2728"/>
          <a:stretch/>
        </p:blipFill>
        <p:spPr>
          <a:xfrm>
            <a:off x="6096000" y="3483070"/>
            <a:ext cx="4816257" cy="265376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D0F275F-746D-47E9-BA58-3533772FD45D}"/>
              </a:ext>
            </a:extLst>
          </p:cNvPr>
          <p:cNvSpPr txBox="1"/>
          <p:nvPr/>
        </p:nvSpPr>
        <p:spPr>
          <a:xfrm>
            <a:off x="6287240" y="6235290"/>
            <a:ext cx="44337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latin typeface="Arial" panose="020B0604020202020204" pitchFamily="34" charset="0"/>
              </a:rPr>
              <a:t>M</a:t>
            </a:r>
            <a:r>
              <a:rPr lang="en-US" altLang="zh-CN" sz="2800" b="0" i="0" dirty="0">
                <a:effectLst/>
                <a:latin typeface="Arial" panose="020B0604020202020204" pitchFamily="34" charset="0"/>
              </a:rPr>
              <a:t>issile </a:t>
            </a:r>
            <a:r>
              <a:rPr lang="en-US" altLang="zh-CN" sz="2800" dirty="0">
                <a:latin typeface="Arial" panose="020B0604020202020204" pitchFamily="34" charset="0"/>
              </a:rPr>
              <a:t>G</a:t>
            </a:r>
            <a:r>
              <a:rPr lang="en-US" altLang="zh-CN" sz="2800" b="0" i="0" dirty="0">
                <a:effectLst/>
                <a:latin typeface="Arial" panose="020B0604020202020204" pitchFamily="34" charset="0"/>
              </a:rPr>
              <a:t>uidance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895388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237C121-1F0A-405E-BC45-5C08E4515905}"/>
              </a:ext>
            </a:extLst>
          </p:cNvPr>
          <p:cNvSpPr/>
          <p:nvPr/>
        </p:nvSpPr>
        <p:spPr>
          <a:xfrm>
            <a:off x="4937051" y="659219"/>
            <a:ext cx="2317898" cy="839972"/>
          </a:xfrm>
          <a:prstGeom prst="roundRect">
            <a:avLst/>
          </a:prstGeom>
          <a:ln w="38100">
            <a:solidFill>
              <a:srgbClr val="0070C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rgbClr val="0070C0"/>
                </a:solidFill>
              </a:rPr>
              <a:t>Positioning</a:t>
            </a:r>
            <a:endParaRPr lang="zh-CN" altLang="en-US" sz="2800" b="1" dirty="0">
              <a:solidFill>
                <a:srgbClr val="0070C0"/>
              </a:solidFill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0C14EC3-E901-4080-8EAA-7F2EFF667716}"/>
              </a:ext>
            </a:extLst>
          </p:cNvPr>
          <p:cNvSpPr/>
          <p:nvPr/>
        </p:nvSpPr>
        <p:spPr>
          <a:xfrm>
            <a:off x="1233377" y="2229292"/>
            <a:ext cx="3703674" cy="839972"/>
          </a:xfrm>
          <a:prstGeom prst="roundRect">
            <a:avLst/>
          </a:prstGeom>
          <a:ln w="38100">
            <a:solidFill>
              <a:srgbClr val="0070C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rgbClr val="0070C0"/>
                </a:solidFill>
              </a:rPr>
              <a:t>Outdoor Positioning</a:t>
            </a:r>
            <a:endParaRPr lang="zh-CN" altLang="en-US" sz="2800" b="1" dirty="0">
              <a:solidFill>
                <a:srgbClr val="0070C0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9003EAC-B945-4E4E-BE32-0D2A9F167053}"/>
              </a:ext>
            </a:extLst>
          </p:cNvPr>
          <p:cNvSpPr/>
          <p:nvPr/>
        </p:nvSpPr>
        <p:spPr>
          <a:xfrm>
            <a:off x="7254949" y="2278911"/>
            <a:ext cx="3703674" cy="839972"/>
          </a:xfrm>
          <a:prstGeom prst="roundRect">
            <a:avLst/>
          </a:prstGeom>
          <a:ln w="38100">
            <a:solidFill>
              <a:srgbClr val="0070C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rgbClr val="0070C0"/>
                </a:solidFill>
              </a:rPr>
              <a:t>Indoor Positioning</a:t>
            </a:r>
            <a:endParaRPr lang="zh-CN" altLang="en-US" sz="2800" b="1" dirty="0">
              <a:solidFill>
                <a:srgbClr val="0070C0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B3352DE-2606-4764-B394-CE3F1A45D21D}"/>
              </a:ext>
            </a:extLst>
          </p:cNvPr>
          <p:cNvSpPr/>
          <p:nvPr/>
        </p:nvSpPr>
        <p:spPr>
          <a:xfrm>
            <a:off x="1233377" y="4306185"/>
            <a:ext cx="1368055" cy="839972"/>
          </a:xfrm>
          <a:prstGeom prst="roundRect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chemeClr val="accent2"/>
                </a:solidFill>
              </a:rPr>
              <a:t>GPS</a:t>
            </a:r>
            <a:endParaRPr lang="zh-CN" altLang="en-US" sz="2800" b="1" dirty="0">
              <a:solidFill>
                <a:schemeClr val="accent2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D9B7740-63D1-489F-AB2E-DBF70948986D}"/>
              </a:ext>
            </a:extLst>
          </p:cNvPr>
          <p:cNvSpPr/>
          <p:nvPr/>
        </p:nvSpPr>
        <p:spPr>
          <a:xfrm>
            <a:off x="3568996" y="4306185"/>
            <a:ext cx="1368055" cy="839972"/>
          </a:xfrm>
          <a:prstGeom prst="roundRect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chemeClr val="accent2"/>
                </a:solidFill>
              </a:rPr>
              <a:t>LBS</a:t>
            </a:r>
            <a:endParaRPr lang="zh-CN" altLang="en-US" sz="2800" b="1" dirty="0">
              <a:solidFill>
                <a:schemeClr val="accent2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F648951-AECF-4A55-983F-E85657042C57}"/>
              </a:ext>
            </a:extLst>
          </p:cNvPr>
          <p:cNvSpPr/>
          <p:nvPr/>
        </p:nvSpPr>
        <p:spPr>
          <a:xfrm>
            <a:off x="6096000" y="4306185"/>
            <a:ext cx="3292549" cy="839972"/>
          </a:xfrm>
          <a:prstGeom prst="roundRect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chemeClr val="accent2"/>
                </a:solidFill>
              </a:rPr>
              <a:t>Wi-Fi Fingerprint</a:t>
            </a:r>
            <a:endParaRPr lang="zh-CN" altLang="en-US" sz="2800" b="1" dirty="0">
              <a:solidFill>
                <a:schemeClr val="accent2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C7DAFA5-7AAB-42B2-BD39-11E073CCB474}"/>
              </a:ext>
            </a:extLst>
          </p:cNvPr>
          <p:cNvSpPr/>
          <p:nvPr/>
        </p:nvSpPr>
        <p:spPr>
          <a:xfrm>
            <a:off x="10274595" y="4306185"/>
            <a:ext cx="1368056" cy="839972"/>
          </a:xfrm>
          <a:prstGeom prst="roundRect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chemeClr val="accent2"/>
                </a:solidFill>
              </a:rPr>
              <a:t>PDR</a:t>
            </a:r>
            <a:endParaRPr lang="zh-CN" altLang="en-US" sz="2800" b="1" dirty="0">
              <a:solidFill>
                <a:schemeClr val="accent2"/>
              </a:solidFill>
            </a:endParaRP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E30CEF90-7178-4B4E-BF37-99DA8B5348AC}"/>
              </a:ext>
            </a:extLst>
          </p:cNvPr>
          <p:cNvCxnSpPr>
            <a:stCxn id="2" idx="2"/>
            <a:endCxn id="3" idx="0"/>
          </p:cNvCxnSpPr>
          <p:nvPr/>
        </p:nvCxnSpPr>
        <p:spPr>
          <a:xfrm rot="5400000">
            <a:off x="4225557" y="358848"/>
            <a:ext cx="730101" cy="3010786"/>
          </a:xfrm>
          <a:prstGeom prst="bentConnector3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3269ABAF-2687-4027-9851-EF4691A1D4BE}"/>
              </a:ext>
            </a:extLst>
          </p:cNvPr>
          <p:cNvCxnSpPr>
            <a:cxnSpLocks/>
            <a:stCxn id="2" idx="2"/>
            <a:endCxn id="4" idx="0"/>
          </p:cNvCxnSpPr>
          <p:nvPr/>
        </p:nvCxnSpPr>
        <p:spPr>
          <a:xfrm rot="16200000" flipH="1">
            <a:off x="7211533" y="383658"/>
            <a:ext cx="779720" cy="3010786"/>
          </a:xfrm>
          <a:prstGeom prst="bentConnector3">
            <a:avLst>
              <a:gd name="adj1" fmla="val 46723"/>
            </a:avLst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A7240B02-58A4-47BC-84F7-9A2BF9E843D3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 rot="16200000" flipH="1">
            <a:off x="9439053" y="2786615"/>
            <a:ext cx="1187302" cy="1851837"/>
          </a:xfrm>
          <a:prstGeom prst="bentConnector3">
            <a:avLst>
              <a:gd name="adj1" fmla="val 50000"/>
            </a:avLst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3E74B972-F955-4087-814B-B8D90AD2553C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 rot="5400000">
            <a:off x="7830880" y="3030279"/>
            <a:ext cx="1187302" cy="1364511"/>
          </a:xfrm>
          <a:prstGeom prst="bentConnector3">
            <a:avLst>
              <a:gd name="adj1" fmla="val 50000"/>
            </a:avLst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44EC34B1-FA86-4751-B0B9-0D7CFF9BE134}"/>
              </a:ext>
            </a:extLst>
          </p:cNvPr>
          <p:cNvCxnSpPr>
            <a:cxnSpLocks/>
            <a:stCxn id="3" idx="2"/>
            <a:endCxn id="6" idx="0"/>
          </p:cNvCxnSpPr>
          <p:nvPr/>
        </p:nvCxnSpPr>
        <p:spPr>
          <a:xfrm rot="16200000" flipH="1">
            <a:off x="3050659" y="3103819"/>
            <a:ext cx="1236921" cy="1167810"/>
          </a:xfrm>
          <a:prstGeom prst="bentConnector3">
            <a:avLst>
              <a:gd name="adj1" fmla="val 50000"/>
            </a:avLst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4423E150-AA86-4AEE-97E5-B16BC77DD4C3}"/>
              </a:ext>
            </a:extLst>
          </p:cNvPr>
          <p:cNvCxnSpPr>
            <a:cxnSpLocks/>
            <a:stCxn id="3" idx="2"/>
            <a:endCxn id="5" idx="0"/>
          </p:cNvCxnSpPr>
          <p:nvPr/>
        </p:nvCxnSpPr>
        <p:spPr>
          <a:xfrm rot="5400000">
            <a:off x="1882850" y="3103820"/>
            <a:ext cx="1236921" cy="1167809"/>
          </a:xfrm>
          <a:prstGeom prst="bentConnector3">
            <a:avLst>
              <a:gd name="adj1" fmla="val 50000"/>
            </a:avLst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22705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5F760A-F46B-47E9-9643-4662192E42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918" y="1667230"/>
            <a:ext cx="1714551" cy="118762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3D825E8-473F-4149-8B7B-0A016E2827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4638" y="479610"/>
            <a:ext cx="1714551" cy="118762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005F870-4848-4762-BF63-CAB72E68D0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5783" y="787955"/>
            <a:ext cx="1714551" cy="118762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10469E4-BA69-4F29-92E3-051887F53F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4184" y="2367366"/>
            <a:ext cx="1714551" cy="118762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A34C134-DECC-466B-9D97-498583E350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0107" y="4686423"/>
            <a:ext cx="2976188" cy="1319828"/>
          </a:xfrm>
          <a:prstGeom prst="rect">
            <a:avLst/>
          </a:prstGeom>
        </p:spPr>
      </p:pic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2D8A24D0-EDC3-46B3-A3C7-7CC6018B715F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2243469" y="2854853"/>
            <a:ext cx="3364732" cy="183157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8">
            <a:extLst>
              <a:ext uri="{FF2B5EF4-FFF2-40B4-BE49-F238E27FC236}">
                <a16:creationId xmlns:a16="http://schemas.microsoft.com/office/drawing/2014/main" id="{37215E8A-7B4F-4123-AF64-3C8537D1F635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4625163" y="1807535"/>
            <a:ext cx="983038" cy="2878888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8">
            <a:extLst>
              <a:ext uri="{FF2B5EF4-FFF2-40B4-BE49-F238E27FC236}">
                <a16:creationId xmlns:a16="http://schemas.microsoft.com/office/drawing/2014/main" id="{C9B55E9D-F771-4267-ABCF-E893B75520D6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5608201" y="2083981"/>
            <a:ext cx="2185464" cy="2602442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8">
            <a:extLst>
              <a:ext uri="{FF2B5EF4-FFF2-40B4-BE49-F238E27FC236}">
                <a16:creationId xmlns:a16="http://schemas.microsoft.com/office/drawing/2014/main" id="{6A062568-B5FB-439E-A67A-54533A1EF955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5608201" y="3554986"/>
            <a:ext cx="4340330" cy="1131437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4298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9F6F1F3-661E-48EB-BE96-C6357E21BA63}"/>
              </a:ext>
            </a:extLst>
          </p:cNvPr>
          <p:cNvSpPr/>
          <p:nvPr/>
        </p:nvSpPr>
        <p:spPr>
          <a:xfrm>
            <a:off x="6971414" y="921488"/>
            <a:ext cx="2286000" cy="839972"/>
          </a:xfrm>
          <a:prstGeom prst="roundRect">
            <a:avLst/>
          </a:prstGeom>
          <a:ln w="38100">
            <a:solidFill>
              <a:srgbClr val="0070C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rgbClr val="0070C0"/>
                </a:solidFill>
              </a:rPr>
              <a:t>0.1 0.2 0.1</a:t>
            </a:r>
            <a:endParaRPr lang="zh-CN" altLang="en-US" sz="2800" b="1" dirty="0">
              <a:solidFill>
                <a:srgbClr val="0070C0"/>
              </a:solidFill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AC5F735-7ABB-4630-8839-FCA276848F75}"/>
              </a:ext>
            </a:extLst>
          </p:cNvPr>
          <p:cNvSpPr/>
          <p:nvPr/>
        </p:nvSpPr>
        <p:spPr>
          <a:xfrm>
            <a:off x="1513368" y="1761460"/>
            <a:ext cx="2286000" cy="839972"/>
          </a:xfrm>
          <a:prstGeom prst="roundRect">
            <a:avLst/>
          </a:prstGeom>
          <a:ln w="38100">
            <a:solidFill>
              <a:srgbClr val="0070C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rgbClr val="0070C0"/>
                </a:solidFill>
              </a:rPr>
              <a:t>0.7 0.1 0.1</a:t>
            </a:r>
            <a:endParaRPr lang="zh-CN" altLang="en-US" sz="2800" b="1" dirty="0">
              <a:solidFill>
                <a:srgbClr val="0070C0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D1099B2-7D30-409E-A707-C42E5166B41A}"/>
              </a:ext>
            </a:extLst>
          </p:cNvPr>
          <p:cNvSpPr/>
          <p:nvPr/>
        </p:nvSpPr>
        <p:spPr>
          <a:xfrm>
            <a:off x="7130902" y="4455042"/>
            <a:ext cx="2286000" cy="839972"/>
          </a:xfrm>
          <a:prstGeom prst="roundRect">
            <a:avLst/>
          </a:prstGeom>
          <a:ln w="38100">
            <a:solidFill>
              <a:srgbClr val="0070C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rgbClr val="0070C0"/>
                </a:solidFill>
              </a:rPr>
              <a:t>0.8 0.4 0.1</a:t>
            </a:r>
            <a:endParaRPr lang="zh-CN" altLang="en-US" sz="2800" b="1" dirty="0">
              <a:solidFill>
                <a:srgbClr val="0070C0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864AACF-B57B-4291-AB3B-9D3319ACAB75}"/>
              </a:ext>
            </a:extLst>
          </p:cNvPr>
          <p:cNvSpPr/>
          <p:nvPr/>
        </p:nvSpPr>
        <p:spPr>
          <a:xfrm>
            <a:off x="1275907" y="5468680"/>
            <a:ext cx="2286000" cy="839972"/>
          </a:xfrm>
          <a:prstGeom prst="roundRect">
            <a:avLst/>
          </a:prstGeom>
          <a:ln w="38100">
            <a:solidFill>
              <a:srgbClr val="0070C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rgbClr val="0070C0"/>
                </a:solidFill>
              </a:rPr>
              <a:t>0.3 0.4 0.5</a:t>
            </a:r>
            <a:endParaRPr lang="zh-CN" altLang="en-US" sz="2800" b="1" dirty="0">
              <a:solidFill>
                <a:srgbClr val="0070C0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78D39C3-326E-4F63-A44F-6C5334E5A977}"/>
              </a:ext>
            </a:extLst>
          </p:cNvPr>
          <p:cNvSpPr/>
          <p:nvPr/>
        </p:nvSpPr>
        <p:spPr>
          <a:xfrm>
            <a:off x="5608201" y="2007781"/>
            <a:ext cx="2286000" cy="839972"/>
          </a:xfrm>
          <a:prstGeom prst="roundRect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chemeClr val="accent2"/>
                </a:solidFill>
              </a:rPr>
              <a:t>0.1 0.3 0.1</a:t>
            </a:r>
            <a:endParaRPr lang="zh-CN" altLang="en-US" sz="2800" b="1" dirty="0">
              <a:solidFill>
                <a:schemeClr val="accent2"/>
              </a:solidFill>
            </a:endParaRPr>
          </a:p>
        </p:txBody>
      </p:sp>
      <p:cxnSp>
        <p:nvCxnSpPr>
          <p:cNvPr id="7" name="Connector: Elbow 8">
            <a:extLst>
              <a:ext uri="{FF2B5EF4-FFF2-40B4-BE49-F238E27FC236}">
                <a16:creationId xmlns:a16="http://schemas.microsoft.com/office/drawing/2014/main" id="{C3609AA0-58CD-4D2F-A0CF-882CC8F099BD}"/>
              </a:ext>
            </a:extLst>
          </p:cNvPr>
          <p:cNvCxnSpPr>
            <a:cxnSpLocks/>
            <a:stCxn id="6" idx="2"/>
            <a:endCxn id="4" idx="0"/>
          </p:cNvCxnSpPr>
          <p:nvPr/>
        </p:nvCxnSpPr>
        <p:spPr>
          <a:xfrm>
            <a:off x="6751201" y="2847753"/>
            <a:ext cx="1522701" cy="1607289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Elbow 8">
            <a:extLst>
              <a:ext uri="{FF2B5EF4-FFF2-40B4-BE49-F238E27FC236}">
                <a16:creationId xmlns:a16="http://schemas.microsoft.com/office/drawing/2014/main" id="{A3803B5C-A8EA-459F-A160-ED92ED5461F3}"/>
              </a:ext>
            </a:extLst>
          </p:cNvPr>
          <p:cNvCxnSpPr>
            <a:cxnSpLocks/>
            <a:stCxn id="6" idx="1"/>
            <a:endCxn id="3" idx="3"/>
          </p:cNvCxnSpPr>
          <p:nvPr/>
        </p:nvCxnSpPr>
        <p:spPr>
          <a:xfrm flipH="1" flipV="1">
            <a:off x="3799368" y="2181446"/>
            <a:ext cx="1808833" cy="246321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8">
            <a:extLst>
              <a:ext uri="{FF2B5EF4-FFF2-40B4-BE49-F238E27FC236}">
                <a16:creationId xmlns:a16="http://schemas.microsoft.com/office/drawing/2014/main" id="{113BB608-A009-4E03-8111-0548B3310DB9}"/>
              </a:ext>
            </a:extLst>
          </p:cNvPr>
          <p:cNvCxnSpPr>
            <a:cxnSpLocks/>
            <a:endCxn id="5" idx="3"/>
          </p:cNvCxnSpPr>
          <p:nvPr/>
        </p:nvCxnSpPr>
        <p:spPr>
          <a:xfrm flipH="1">
            <a:off x="3561907" y="2847753"/>
            <a:ext cx="2534093" cy="3040913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8">
            <a:extLst>
              <a:ext uri="{FF2B5EF4-FFF2-40B4-BE49-F238E27FC236}">
                <a16:creationId xmlns:a16="http://schemas.microsoft.com/office/drawing/2014/main" id="{6E96E7B5-46CA-4973-9704-2963454E073B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6751201" y="1784497"/>
            <a:ext cx="379701" cy="223284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219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9EF71046-C075-4F86-91AE-A884F78722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2873" y="611517"/>
            <a:ext cx="7495406" cy="5772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8272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8295B69-097B-46AA-A9C6-2A03889106B4}"/>
              </a:ext>
            </a:extLst>
          </p:cNvPr>
          <p:cNvSpPr/>
          <p:nvPr/>
        </p:nvSpPr>
        <p:spPr>
          <a:xfrm>
            <a:off x="322519" y="882501"/>
            <a:ext cx="4572000" cy="914400"/>
          </a:xfrm>
          <a:prstGeom prst="roundRect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chemeClr val="accent2"/>
                </a:solidFill>
              </a:rPr>
              <a:t>GPS Positioning Module</a:t>
            </a:r>
            <a:endParaRPr lang="zh-CN" altLang="en-US" sz="2800" b="1" dirty="0">
              <a:solidFill>
                <a:schemeClr val="accent2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8080910-BE6A-4D24-BA1C-BA278595F682}"/>
              </a:ext>
            </a:extLst>
          </p:cNvPr>
          <p:cNvSpPr/>
          <p:nvPr/>
        </p:nvSpPr>
        <p:spPr>
          <a:xfrm>
            <a:off x="322519" y="2686492"/>
            <a:ext cx="4572000" cy="914400"/>
          </a:xfrm>
          <a:prstGeom prst="roundRect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chemeClr val="accent2"/>
                </a:solidFill>
              </a:rPr>
              <a:t>Wi-Fi Fingerprint Positioning module</a:t>
            </a:r>
            <a:endParaRPr lang="zh-CN" altLang="en-US" sz="2800" b="1" dirty="0">
              <a:solidFill>
                <a:schemeClr val="accent2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C2B1033-F138-4C54-BF0B-A9C02F58C9EC}"/>
              </a:ext>
            </a:extLst>
          </p:cNvPr>
          <p:cNvSpPr/>
          <p:nvPr/>
        </p:nvSpPr>
        <p:spPr>
          <a:xfrm>
            <a:off x="322519" y="4490483"/>
            <a:ext cx="4572000" cy="914400"/>
          </a:xfrm>
          <a:prstGeom prst="roundRect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chemeClr val="accent2"/>
                </a:solidFill>
              </a:rPr>
              <a:t>PDR Positioning module</a:t>
            </a:r>
            <a:endParaRPr lang="zh-CN" altLang="en-US" sz="2800" b="1" dirty="0">
              <a:solidFill>
                <a:schemeClr val="accent2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9D4B0E5-B9CE-4057-BD6F-40EF09E9BBB4}"/>
              </a:ext>
            </a:extLst>
          </p:cNvPr>
          <p:cNvSpPr/>
          <p:nvPr/>
        </p:nvSpPr>
        <p:spPr>
          <a:xfrm>
            <a:off x="5631710" y="882501"/>
            <a:ext cx="1828800" cy="914400"/>
          </a:xfrm>
          <a:prstGeom prst="roundRect">
            <a:avLst/>
          </a:prstGeom>
          <a:ln w="38100">
            <a:solidFill>
              <a:srgbClr val="0070C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rgbClr val="0070C0"/>
                </a:solidFill>
              </a:rPr>
              <a:t>Position</a:t>
            </a:r>
            <a:endParaRPr lang="zh-CN" altLang="en-US" sz="2800" b="1" dirty="0">
              <a:solidFill>
                <a:srgbClr val="0070C0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7880545-A8BD-40C8-ABDA-710BE8C88E7A}"/>
              </a:ext>
            </a:extLst>
          </p:cNvPr>
          <p:cNvSpPr/>
          <p:nvPr/>
        </p:nvSpPr>
        <p:spPr>
          <a:xfrm>
            <a:off x="5631710" y="2686492"/>
            <a:ext cx="1828800" cy="914400"/>
          </a:xfrm>
          <a:prstGeom prst="roundRect">
            <a:avLst/>
          </a:prstGeom>
          <a:ln w="38100">
            <a:solidFill>
              <a:srgbClr val="0070C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rgbClr val="0070C0"/>
                </a:solidFill>
              </a:rPr>
              <a:t>Position</a:t>
            </a:r>
            <a:endParaRPr lang="zh-CN" altLang="en-US" sz="2800" b="1" dirty="0">
              <a:solidFill>
                <a:srgbClr val="0070C0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CD253E9-6CA1-4917-B77A-0E982DF694D3}"/>
              </a:ext>
            </a:extLst>
          </p:cNvPr>
          <p:cNvSpPr/>
          <p:nvPr/>
        </p:nvSpPr>
        <p:spPr>
          <a:xfrm>
            <a:off x="5631710" y="4490483"/>
            <a:ext cx="1828800" cy="914400"/>
          </a:xfrm>
          <a:prstGeom prst="roundRect">
            <a:avLst/>
          </a:prstGeom>
          <a:ln w="38100">
            <a:solidFill>
              <a:srgbClr val="0070C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rgbClr val="0070C0"/>
                </a:solidFill>
              </a:rPr>
              <a:t>Position</a:t>
            </a:r>
            <a:endParaRPr lang="zh-CN" altLang="en-US" sz="2800" b="1" dirty="0">
              <a:solidFill>
                <a:srgbClr val="0070C0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A84D626-32E5-4996-860F-827B0EE34D14}"/>
              </a:ext>
            </a:extLst>
          </p:cNvPr>
          <p:cNvSpPr/>
          <p:nvPr/>
        </p:nvSpPr>
        <p:spPr>
          <a:xfrm>
            <a:off x="8183526" y="2686492"/>
            <a:ext cx="1587796" cy="914400"/>
          </a:xfrm>
          <a:prstGeom prst="roundRect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chemeClr val="accent2"/>
                </a:solidFill>
              </a:rPr>
              <a:t>LSTM</a:t>
            </a:r>
            <a:endParaRPr lang="zh-CN" altLang="en-US" sz="2800" b="1" dirty="0">
              <a:solidFill>
                <a:schemeClr val="accent2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8B5634E-4176-412D-86C3-F1C384B6BD74}"/>
              </a:ext>
            </a:extLst>
          </p:cNvPr>
          <p:cNvSpPr/>
          <p:nvPr/>
        </p:nvSpPr>
        <p:spPr>
          <a:xfrm>
            <a:off x="10228521" y="2686492"/>
            <a:ext cx="1828800" cy="914400"/>
          </a:xfrm>
          <a:prstGeom prst="roundRect">
            <a:avLst/>
          </a:prstGeom>
          <a:ln w="38100">
            <a:solidFill>
              <a:srgbClr val="0070C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rgbClr val="0070C0"/>
                </a:solidFill>
              </a:rPr>
              <a:t>Position</a:t>
            </a:r>
            <a:endParaRPr lang="zh-CN" altLang="en-US" sz="2800" b="1" dirty="0">
              <a:solidFill>
                <a:srgbClr val="0070C0"/>
              </a:solidFill>
            </a:endParaRP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D1425B2C-9C48-41EE-8BB7-912723C9D350}"/>
              </a:ext>
            </a:extLst>
          </p:cNvPr>
          <p:cNvCxnSpPr>
            <a:cxnSpLocks/>
            <a:stCxn id="3" idx="3"/>
            <a:endCxn id="6" idx="1"/>
          </p:cNvCxnSpPr>
          <p:nvPr/>
        </p:nvCxnSpPr>
        <p:spPr>
          <a:xfrm>
            <a:off x="4894519" y="1339701"/>
            <a:ext cx="737191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0">
            <a:extLst>
              <a:ext uri="{FF2B5EF4-FFF2-40B4-BE49-F238E27FC236}">
                <a16:creationId xmlns:a16="http://schemas.microsoft.com/office/drawing/2014/main" id="{3100849F-011E-492B-B4B7-BA2ED0547ABC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4894519" y="3143692"/>
            <a:ext cx="737191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0">
            <a:extLst>
              <a:ext uri="{FF2B5EF4-FFF2-40B4-BE49-F238E27FC236}">
                <a16:creationId xmlns:a16="http://schemas.microsoft.com/office/drawing/2014/main" id="{55C0C61E-A88B-4ADA-B433-F547BD2D2087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>
            <a:off x="4894519" y="4947683"/>
            <a:ext cx="737191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0">
            <a:extLst>
              <a:ext uri="{FF2B5EF4-FFF2-40B4-BE49-F238E27FC236}">
                <a16:creationId xmlns:a16="http://schemas.microsoft.com/office/drawing/2014/main" id="{72FA0F3C-F516-4932-840C-AF0E07EE6285}"/>
              </a:ext>
            </a:extLst>
          </p:cNvPr>
          <p:cNvCxnSpPr>
            <a:cxnSpLocks/>
            <a:stCxn id="6" idx="3"/>
            <a:endCxn id="9" idx="1"/>
          </p:cNvCxnSpPr>
          <p:nvPr/>
        </p:nvCxnSpPr>
        <p:spPr>
          <a:xfrm>
            <a:off x="7460510" y="1339701"/>
            <a:ext cx="723016" cy="1803991"/>
          </a:xfrm>
          <a:prstGeom prst="bentConnector3">
            <a:avLst>
              <a:gd name="adj1" fmla="val 50000"/>
            </a:avLst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10">
            <a:extLst>
              <a:ext uri="{FF2B5EF4-FFF2-40B4-BE49-F238E27FC236}">
                <a16:creationId xmlns:a16="http://schemas.microsoft.com/office/drawing/2014/main" id="{531E69B9-2626-47C8-830F-B33E7E5E9EB0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>
            <a:off x="7460510" y="3143692"/>
            <a:ext cx="723016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10">
            <a:extLst>
              <a:ext uri="{FF2B5EF4-FFF2-40B4-BE49-F238E27FC236}">
                <a16:creationId xmlns:a16="http://schemas.microsoft.com/office/drawing/2014/main" id="{6AECFB22-9E69-46FC-93FB-6D009C1A4546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 flipV="1">
            <a:off x="7460510" y="3143692"/>
            <a:ext cx="723016" cy="1803991"/>
          </a:xfrm>
          <a:prstGeom prst="bentConnector3">
            <a:avLst>
              <a:gd name="adj1" fmla="val 50000"/>
            </a:avLst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10">
            <a:extLst>
              <a:ext uri="{FF2B5EF4-FFF2-40B4-BE49-F238E27FC236}">
                <a16:creationId xmlns:a16="http://schemas.microsoft.com/office/drawing/2014/main" id="{84462232-00D3-4BE7-9E90-CD42EA88A48A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9771322" y="3143692"/>
            <a:ext cx="457199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81465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55014E-5B6A-452E-A371-A38E6CD9FAD9}"/>
              </a:ext>
            </a:extLst>
          </p:cNvPr>
          <p:cNvSpPr/>
          <p:nvPr/>
        </p:nvSpPr>
        <p:spPr>
          <a:xfrm>
            <a:off x="5273748" y="1839432"/>
            <a:ext cx="657447" cy="249611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" name="Connector: Elbow 8">
            <a:extLst>
              <a:ext uri="{FF2B5EF4-FFF2-40B4-BE49-F238E27FC236}">
                <a16:creationId xmlns:a16="http://schemas.microsoft.com/office/drawing/2014/main" id="{3208A8B6-6A4D-4B4A-AD7B-283C3CC97E35}"/>
              </a:ext>
            </a:extLst>
          </p:cNvPr>
          <p:cNvCxnSpPr>
            <a:cxnSpLocks/>
          </p:cNvCxnSpPr>
          <p:nvPr/>
        </p:nvCxnSpPr>
        <p:spPr>
          <a:xfrm>
            <a:off x="0" y="4335548"/>
            <a:ext cx="12192000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C8E8D305-CEE9-435C-8899-0F3DB925479C}"/>
              </a:ext>
            </a:extLst>
          </p:cNvPr>
          <p:cNvSpPr/>
          <p:nvPr/>
        </p:nvSpPr>
        <p:spPr>
          <a:xfrm>
            <a:off x="6283842" y="837439"/>
            <a:ext cx="1428282" cy="349810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8F984C1-4E18-40D2-BE9A-156A0FAB5A34}"/>
              </a:ext>
            </a:extLst>
          </p:cNvPr>
          <p:cNvSpPr/>
          <p:nvPr/>
        </p:nvSpPr>
        <p:spPr>
          <a:xfrm>
            <a:off x="4061653" y="265819"/>
            <a:ext cx="1364496" cy="406972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B70A41E-E291-45E6-895C-66DC31568032}"/>
              </a:ext>
            </a:extLst>
          </p:cNvPr>
          <p:cNvSpPr/>
          <p:nvPr/>
        </p:nvSpPr>
        <p:spPr>
          <a:xfrm>
            <a:off x="2838893" y="1063255"/>
            <a:ext cx="653926" cy="3272291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A0338B7-D8B9-4FDF-BDC2-8D1765BFD248}"/>
              </a:ext>
            </a:extLst>
          </p:cNvPr>
          <p:cNvSpPr/>
          <p:nvPr/>
        </p:nvSpPr>
        <p:spPr>
          <a:xfrm>
            <a:off x="1446032" y="680487"/>
            <a:ext cx="1054407" cy="365506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B6E0412-608E-43DB-A880-46197429E22C}"/>
              </a:ext>
            </a:extLst>
          </p:cNvPr>
          <p:cNvSpPr/>
          <p:nvPr/>
        </p:nvSpPr>
        <p:spPr>
          <a:xfrm>
            <a:off x="2087532" y="265819"/>
            <a:ext cx="1054407" cy="406972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FA712D8-A955-4C7A-B3A2-098C4CC8A1A9}"/>
              </a:ext>
            </a:extLst>
          </p:cNvPr>
          <p:cNvSpPr/>
          <p:nvPr/>
        </p:nvSpPr>
        <p:spPr>
          <a:xfrm>
            <a:off x="1871330" y="4335547"/>
            <a:ext cx="3744451" cy="126781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9883ED8-4F6D-42E3-A058-21ABE84F5F23}"/>
              </a:ext>
            </a:extLst>
          </p:cNvPr>
          <p:cNvSpPr/>
          <p:nvPr/>
        </p:nvSpPr>
        <p:spPr>
          <a:xfrm>
            <a:off x="6283842" y="3529001"/>
            <a:ext cx="1428282" cy="80654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0DEF9AA-B216-4FA7-9942-129E4889434B}"/>
              </a:ext>
            </a:extLst>
          </p:cNvPr>
          <p:cNvSpPr/>
          <p:nvPr/>
        </p:nvSpPr>
        <p:spPr>
          <a:xfrm>
            <a:off x="6283842" y="2722454"/>
            <a:ext cx="1428282" cy="80654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D73F9AD-B9A0-40D8-B9E7-0D80A8FB1238}"/>
              </a:ext>
            </a:extLst>
          </p:cNvPr>
          <p:cNvSpPr/>
          <p:nvPr/>
        </p:nvSpPr>
        <p:spPr>
          <a:xfrm>
            <a:off x="6283842" y="1915907"/>
            <a:ext cx="354402" cy="80654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439825B-5DBC-4EEE-B48A-E700A1A1AD40}"/>
              </a:ext>
            </a:extLst>
          </p:cNvPr>
          <p:cNvSpPr/>
          <p:nvPr/>
        </p:nvSpPr>
        <p:spPr>
          <a:xfrm>
            <a:off x="6638277" y="1915906"/>
            <a:ext cx="354402" cy="80654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2167691-2FD0-423F-961F-329ED6EB0E4D}"/>
              </a:ext>
            </a:extLst>
          </p:cNvPr>
          <p:cNvSpPr/>
          <p:nvPr/>
        </p:nvSpPr>
        <p:spPr>
          <a:xfrm>
            <a:off x="6990924" y="1915906"/>
            <a:ext cx="354402" cy="80654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0B884C9-21F5-4105-83FA-B43D30DFF26D}"/>
              </a:ext>
            </a:extLst>
          </p:cNvPr>
          <p:cNvSpPr/>
          <p:nvPr/>
        </p:nvSpPr>
        <p:spPr>
          <a:xfrm>
            <a:off x="7352771" y="1915906"/>
            <a:ext cx="354402" cy="80654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DBDC781-4D20-4703-ACDB-089A8EC3B2C3}"/>
              </a:ext>
            </a:extLst>
          </p:cNvPr>
          <p:cNvSpPr/>
          <p:nvPr/>
        </p:nvSpPr>
        <p:spPr>
          <a:xfrm>
            <a:off x="9817389" y="3529001"/>
            <a:ext cx="574157" cy="574157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rgbClr val="0070C0"/>
                </a:solidFill>
              </a:rPr>
              <a:t>1</a:t>
            </a:r>
            <a:endParaRPr lang="zh-CN" altLang="en-US" sz="2400" b="1" dirty="0">
              <a:solidFill>
                <a:srgbClr val="0070C0"/>
              </a:solidFill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555CF60C-2F1E-4AE5-A550-A0533C331786}"/>
              </a:ext>
            </a:extLst>
          </p:cNvPr>
          <p:cNvSpPr/>
          <p:nvPr/>
        </p:nvSpPr>
        <p:spPr>
          <a:xfrm>
            <a:off x="5567917" y="3617850"/>
            <a:ext cx="574157" cy="574157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rgbClr val="0070C0"/>
                </a:solidFill>
              </a:rPr>
              <a:t>2</a:t>
            </a:r>
            <a:endParaRPr lang="zh-CN" altLang="en-US" sz="2400" b="1" dirty="0">
              <a:solidFill>
                <a:srgbClr val="0070C0"/>
              </a:solidFill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9B8BE1E-246D-4E59-96A7-5148F71C94F6}"/>
              </a:ext>
            </a:extLst>
          </p:cNvPr>
          <p:cNvSpPr/>
          <p:nvPr/>
        </p:nvSpPr>
        <p:spPr>
          <a:xfrm>
            <a:off x="6700284" y="3633581"/>
            <a:ext cx="574157" cy="574157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rgbClr val="0070C0"/>
                </a:solidFill>
              </a:rPr>
              <a:t>3</a:t>
            </a:r>
            <a:endParaRPr lang="zh-CN" altLang="en-US" sz="2400" b="1" dirty="0">
              <a:solidFill>
                <a:srgbClr val="0070C0"/>
              </a:solidFill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6F6D5D9E-C4B2-43BD-9BFC-0DEC7622E429}"/>
              </a:ext>
            </a:extLst>
          </p:cNvPr>
          <p:cNvSpPr/>
          <p:nvPr/>
        </p:nvSpPr>
        <p:spPr>
          <a:xfrm>
            <a:off x="6881924" y="2020487"/>
            <a:ext cx="574157" cy="574157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rgbClr val="0070C0"/>
                </a:solidFill>
              </a:rPr>
              <a:t>4</a:t>
            </a:r>
            <a:endParaRPr lang="zh-CN" altLang="en-US" sz="2400" b="1" dirty="0">
              <a:solidFill>
                <a:srgbClr val="0070C0"/>
              </a:solid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1715335E-6054-4EBF-AF25-D4123BF6827F}"/>
              </a:ext>
            </a:extLst>
          </p:cNvPr>
          <p:cNvSpPr/>
          <p:nvPr/>
        </p:nvSpPr>
        <p:spPr>
          <a:xfrm>
            <a:off x="4061653" y="4742996"/>
            <a:ext cx="574157" cy="574164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rgbClr val="0070C0"/>
                </a:solidFill>
              </a:rPr>
              <a:t>5</a:t>
            </a:r>
            <a:endParaRPr lang="zh-CN" altLang="en-US" sz="2400" b="1" dirty="0">
              <a:solidFill>
                <a:srgbClr val="0070C0"/>
              </a:solidFill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A0013FCF-7ACB-4945-A195-5ACAE2A5501E}"/>
              </a:ext>
            </a:extLst>
          </p:cNvPr>
          <p:cNvSpPr/>
          <p:nvPr/>
        </p:nvSpPr>
        <p:spPr>
          <a:xfrm>
            <a:off x="1973235" y="4555985"/>
            <a:ext cx="1945758" cy="275428"/>
          </a:xfrm>
          <a:prstGeom prst="roundRect">
            <a:avLst/>
          </a:prstGeom>
          <a:ln w="381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2800" b="1" dirty="0">
                <a:solidFill>
                  <a:schemeClr val="tx1"/>
                </a:solidFill>
              </a:rPr>
              <a:t>Basement</a:t>
            </a:r>
            <a:endParaRPr lang="zh-CN" altLang="en-US" sz="2800" b="1" dirty="0">
              <a:solidFill>
                <a:schemeClr val="tx1"/>
              </a:solidFill>
            </a:endParaRP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34C07684-E1B3-44FA-9DD4-867BFEEF9273}"/>
              </a:ext>
            </a:extLst>
          </p:cNvPr>
          <p:cNvSpPr/>
          <p:nvPr/>
        </p:nvSpPr>
        <p:spPr>
          <a:xfrm>
            <a:off x="6142074" y="418470"/>
            <a:ext cx="1945758" cy="275428"/>
          </a:xfrm>
          <a:prstGeom prst="roundRect">
            <a:avLst/>
          </a:prstGeom>
          <a:ln w="381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2800" b="1" dirty="0">
                <a:solidFill>
                  <a:schemeClr val="tx1"/>
                </a:solidFill>
              </a:rPr>
              <a:t>Buildings</a:t>
            </a:r>
            <a:endParaRPr lang="zh-CN" altLang="en-US" sz="2800" b="1" dirty="0">
              <a:solidFill>
                <a:schemeClr val="tx1"/>
              </a:solidFill>
            </a:endParaRP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9DCFD15C-F3CF-4BBC-8123-A20FEC75368E}"/>
              </a:ext>
            </a:extLst>
          </p:cNvPr>
          <p:cNvSpPr/>
          <p:nvPr/>
        </p:nvSpPr>
        <p:spPr>
          <a:xfrm>
            <a:off x="9117761" y="2792310"/>
            <a:ext cx="2237811" cy="275428"/>
          </a:xfrm>
          <a:prstGeom prst="roundRect">
            <a:avLst/>
          </a:prstGeom>
          <a:ln w="381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2800" b="1" dirty="0">
                <a:solidFill>
                  <a:schemeClr val="tx1"/>
                </a:solidFill>
              </a:rPr>
              <a:t>Open Space</a:t>
            </a:r>
            <a:endParaRPr lang="zh-CN" altLang="en-US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5386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57</Words>
  <Application>Microsoft Office PowerPoint</Application>
  <PresentationFormat>Widescreen</PresentationFormat>
  <Paragraphs>32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等线</vt:lpstr>
      <vt:lpstr>等线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Sparrow Jack</dc:creator>
  <cp:lastModifiedBy>Sparrow Jack</cp:lastModifiedBy>
  <cp:revision>26</cp:revision>
  <dcterms:created xsi:type="dcterms:W3CDTF">2021-03-01T13:10:41Z</dcterms:created>
  <dcterms:modified xsi:type="dcterms:W3CDTF">2021-03-01T15:07:18Z</dcterms:modified>
</cp:coreProperties>
</file>