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735763" cy="98694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AAAA"/>
    <a:srgbClr val="FF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56D7-E2DC-4E2E-B72F-249ECFD98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59FC2-EB46-4CA7-99DF-D407B79E1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80C8F-2D13-45EE-B5E2-C6D5A703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BAD3-AFA3-4C76-B856-412CCA0BADAA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D882-22C1-4AFD-95A4-47EBA319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21ED-3346-40C8-80F8-6C097802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77-DCB0-4ABF-839D-D39DD6EB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2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3337-5ED3-4370-B215-50BCAFCC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93C89-981C-4FDD-968D-E63300290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8CF5-78C5-455E-AB28-048920C1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BAD3-AFA3-4C76-B856-412CCA0BADAA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150B-C88F-46D5-A8BE-3A93D8B2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5722C-4110-4652-BCBE-7F638A1A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77-DCB0-4ABF-839D-D39DD6EB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1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68758-6210-4AF9-AE63-370288F82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07B80-DA8C-4EB9-9DB3-423D884E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162E-2121-4BD4-92C0-E760E3B5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BAD3-AFA3-4C76-B856-412CCA0BADAA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C4CD-03B8-4504-8E25-CBF613FC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66A6-B2AC-40E1-8995-9DCD399D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77-DCB0-4ABF-839D-D39DD6EB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3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7E59-2630-45C8-B6CE-6123DA65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F19F-8682-4082-AD34-112A088E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92B0-FF22-4535-9F39-7E1D2231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BAD3-AFA3-4C76-B856-412CCA0BADAA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11AE-1220-4990-A3BE-9EFBCCB8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7FFA-AAA9-44B3-A5F7-FC335770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77-DCB0-4ABF-839D-D39DD6EB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5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CF4D-4355-47DC-AE68-1F804BD8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3B682-5FA3-47C0-BF96-FD291B0D6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5956-953E-42BB-9165-8D0E2D65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BAD3-AFA3-4C76-B856-412CCA0BADAA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4B23-F961-4B2C-99FC-4ED6EB54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AE76-6396-400D-807E-79E57966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77-DCB0-4ABF-839D-D39DD6EB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32D9-BE3F-4E5F-8B21-CD2DFAE5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654B-9EF8-44E5-831C-F1D922955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E733F-78A8-4DA2-ABC0-6249ADADC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D355B-CE9B-4809-8D85-E77EF7EA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BAD3-AFA3-4C76-B856-412CCA0BADAA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FB147-BCCF-4C9A-9A22-247DF931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CAE4F-B424-46A0-A48C-7BF1F1BD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77-DCB0-4ABF-839D-D39DD6EB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7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DDDA-912D-43B8-A000-F73F0E27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9A32-C314-4AD0-87B6-0A8A1616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88659-CF90-4574-BD4E-C4E95F146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CB673-7468-4111-88BB-327396CDC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18A01-ABE5-43EA-8453-C10417AE4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96768-5584-4A51-8875-85AAFB84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BAD3-AFA3-4C76-B856-412CCA0BADAA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6D211-E9F6-4408-A318-A44F9528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6F5A2-BFA0-4DF2-A4CF-B891E226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77-DCB0-4ABF-839D-D39DD6EB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3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47C2-49A2-4E09-8794-58329727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0B9A6-B5D3-4AD4-A8F0-68AAF6EC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BAD3-AFA3-4C76-B856-412CCA0BADAA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528C1-41E9-4B99-AE67-FD00660C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4833-BDCE-413C-9C7D-157DCFFE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77-DCB0-4ABF-839D-D39DD6EB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7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59924-FA92-493D-8423-B55C74B5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BAD3-AFA3-4C76-B856-412CCA0BADAA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AEE7B-C3D0-428A-94DE-EE0546D6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5428-7947-4FA5-9999-8D0234D0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77-DCB0-4ABF-839D-D39DD6EB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3883-F32D-42C4-87D9-5F553634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416A-4A27-4B59-B910-9D75E357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09215-114F-4ED0-95EE-CD261F1F1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07AF-B294-4D15-841C-AFF13801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BAD3-AFA3-4C76-B856-412CCA0BADAA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D8AC5-BE41-4E88-A85A-581CFA2A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FE475-67AE-4360-AC4B-08E79108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77-DCB0-4ABF-839D-D39DD6EB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B4F5-DA05-4055-81E8-49795718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DAA2D-BE39-4885-BAA9-BEF126D2E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F390C-3C44-475A-AA6B-F577EBBA7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90DA4-0421-413C-BF9B-8A48003C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BAD3-AFA3-4C76-B856-412CCA0BADAA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C2323-0986-4A22-BFF5-8BA47E41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2AC4F-EDB1-40E4-9641-3804FE4B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177-DCB0-4ABF-839D-D39DD6EB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39DD7-EA63-4D58-B565-D2176427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5002-CE0A-4AF8-B408-D07C76677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41B1-F034-4222-B0A9-5F6132A04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BAD3-AFA3-4C76-B856-412CCA0BADAA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46CD-1D3C-4C15-83C1-E8DC3CE71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F16C-515B-4409-AE5C-B6678A027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4177-DCB0-4ABF-839D-D39DD6EB9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9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A6D89-ACB0-4983-8978-71C29C6F7C1A}"/>
              </a:ext>
            </a:extLst>
          </p:cNvPr>
          <p:cNvSpPr/>
          <p:nvPr/>
        </p:nvSpPr>
        <p:spPr>
          <a:xfrm>
            <a:off x="4284163" y="1373634"/>
            <a:ext cx="9144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User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591A34-573F-4B69-8DA2-70FF66B8067E}"/>
              </a:ext>
            </a:extLst>
          </p:cNvPr>
          <p:cNvSpPr/>
          <p:nvPr/>
        </p:nvSpPr>
        <p:spPr>
          <a:xfrm>
            <a:off x="5792923" y="1373634"/>
            <a:ext cx="118872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Group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38F219-BEFC-4834-AA7A-59A0D7DEC072}"/>
              </a:ext>
            </a:extLst>
          </p:cNvPr>
          <p:cNvSpPr/>
          <p:nvPr/>
        </p:nvSpPr>
        <p:spPr>
          <a:xfrm>
            <a:off x="7484563" y="1373634"/>
            <a:ext cx="109728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Other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C80208-9983-4BFC-9337-F8963EED8146}"/>
              </a:ext>
            </a:extLst>
          </p:cNvPr>
          <p:cNvSpPr/>
          <p:nvPr/>
        </p:nvSpPr>
        <p:spPr>
          <a:xfrm>
            <a:off x="2912563" y="770656"/>
            <a:ext cx="14630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File Type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1FA6D1-2248-4653-B3B0-C27202166876}"/>
              </a:ext>
            </a:extLst>
          </p:cNvPr>
          <p:cNvSpPr/>
          <p:nvPr/>
        </p:nvSpPr>
        <p:spPr>
          <a:xfrm>
            <a:off x="3918403" y="2560764"/>
            <a:ext cx="548640" cy="548640"/>
          </a:xfrm>
          <a:prstGeom prst="rect">
            <a:avLst/>
          </a:prstGeom>
          <a:solidFill>
            <a:srgbClr val="FFCCC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F3B6B8-CFBD-4E55-A755-D18B82037DB4}"/>
              </a:ext>
            </a:extLst>
          </p:cNvPr>
          <p:cNvSpPr/>
          <p:nvPr/>
        </p:nvSpPr>
        <p:spPr>
          <a:xfrm>
            <a:off x="4467043" y="2560764"/>
            <a:ext cx="548640" cy="548640"/>
          </a:xfrm>
          <a:prstGeom prst="rect">
            <a:avLst/>
          </a:prstGeom>
          <a:solidFill>
            <a:srgbClr val="FFCCC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BF5FF7-709F-46A4-9CAA-F26024D1E4B1}"/>
              </a:ext>
            </a:extLst>
          </p:cNvPr>
          <p:cNvSpPr/>
          <p:nvPr/>
        </p:nvSpPr>
        <p:spPr>
          <a:xfrm>
            <a:off x="5015683" y="2560764"/>
            <a:ext cx="548640" cy="548640"/>
          </a:xfrm>
          <a:prstGeom prst="rect">
            <a:avLst/>
          </a:prstGeom>
          <a:solidFill>
            <a:srgbClr val="FFCCC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3B649-15F8-4F99-A073-CF37BAC4FDA4}"/>
              </a:ext>
            </a:extLst>
          </p:cNvPr>
          <p:cNvSpPr/>
          <p:nvPr/>
        </p:nvSpPr>
        <p:spPr>
          <a:xfrm>
            <a:off x="5564323" y="2560764"/>
            <a:ext cx="548640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011C6-B368-4A06-A929-E9D235144C3F}"/>
              </a:ext>
            </a:extLst>
          </p:cNvPr>
          <p:cNvSpPr/>
          <p:nvPr/>
        </p:nvSpPr>
        <p:spPr>
          <a:xfrm>
            <a:off x="6112963" y="2560764"/>
            <a:ext cx="548640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0867F8-1C75-4753-BC53-132A2B6FC429}"/>
              </a:ext>
            </a:extLst>
          </p:cNvPr>
          <p:cNvSpPr/>
          <p:nvPr/>
        </p:nvSpPr>
        <p:spPr>
          <a:xfrm>
            <a:off x="6661603" y="2560764"/>
            <a:ext cx="548640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251288-B91A-4BEC-ABD1-147050515C00}"/>
              </a:ext>
            </a:extLst>
          </p:cNvPr>
          <p:cNvSpPr/>
          <p:nvPr/>
        </p:nvSpPr>
        <p:spPr>
          <a:xfrm>
            <a:off x="7210243" y="2560764"/>
            <a:ext cx="548640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61976B-413E-4FAB-B30D-3310104EBE81}"/>
              </a:ext>
            </a:extLst>
          </p:cNvPr>
          <p:cNvSpPr/>
          <p:nvPr/>
        </p:nvSpPr>
        <p:spPr>
          <a:xfrm>
            <a:off x="7758883" y="2560764"/>
            <a:ext cx="548640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991131-10C9-42E0-88C6-A2C14C113A48}"/>
              </a:ext>
            </a:extLst>
          </p:cNvPr>
          <p:cNvSpPr/>
          <p:nvPr/>
        </p:nvSpPr>
        <p:spPr>
          <a:xfrm>
            <a:off x="8307523" y="2560764"/>
            <a:ext cx="548640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CF760C-CB06-4D7D-BDB3-B2C388B0C1EA}"/>
              </a:ext>
            </a:extLst>
          </p:cNvPr>
          <p:cNvSpPr/>
          <p:nvPr/>
        </p:nvSpPr>
        <p:spPr>
          <a:xfrm>
            <a:off x="3369763" y="2560764"/>
            <a:ext cx="54864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B1A7C0-BF01-4562-B1E6-81DE89FD2B21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5838643" y="1922274"/>
            <a:ext cx="548640" cy="6384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D17543-8029-45A9-8C77-97B602BCDAD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387283" y="1922274"/>
            <a:ext cx="0" cy="6384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006180-C4C8-4F21-B633-1383C532E3D4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>
            <a:off x="6387283" y="1922274"/>
            <a:ext cx="548640" cy="6384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D1BDD7-CF9B-49B3-8BDD-45B0E6EB2C78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7484563" y="1922274"/>
            <a:ext cx="548640" cy="6384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D9986D6-E2C8-4714-9968-B88359C19A6B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8033203" y="1922274"/>
            <a:ext cx="0" cy="6384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FE6133-CF9B-461D-A821-D44CB96790FC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8033203" y="1922274"/>
            <a:ext cx="548640" cy="6384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E0DE877-BFD0-49BA-960B-027D34A9DC3A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>
            <a:off x="3644083" y="1319296"/>
            <a:ext cx="0" cy="12414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9875CFF-01F3-45AC-8EBD-6242A75C20B7}"/>
              </a:ext>
            </a:extLst>
          </p:cNvPr>
          <p:cNvSpPr/>
          <p:nvPr/>
        </p:nvSpPr>
        <p:spPr>
          <a:xfrm>
            <a:off x="3369763" y="3109404"/>
            <a:ext cx="54864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2292B8-A5BC-4803-BDEB-9B71BDF17DED}"/>
              </a:ext>
            </a:extLst>
          </p:cNvPr>
          <p:cNvSpPr/>
          <p:nvPr/>
        </p:nvSpPr>
        <p:spPr>
          <a:xfrm>
            <a:off x="3369763" y="3658044"/>
            <a:ext cx="54864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BB539A-B204-4382-BE89-C5EFB0DD16C6}"/>
              </a:ext>
            </a:extLst>
          </p:cNvPr>
          <p:cNvSpPr/>
          <p:nvPr/>
        </p:nvSpPr>
        <p:spPr>
          <a:xfrm>
            <a:off x="3369763" y="4206684"/>
            <a:ext cx="54864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34BC2B-E749-4B20-B3B7-6BF2DCEDCE08}"/>
              </a:ext>
            </a:extLst>
          </p:cNvPr>
          <p:cNvSpPr/>
          <p:nvPr/>
        </p:nvSpPr>
        <p:spPr>
          <a:xfrm>
            <a:off x="3919590" y="3109404"/>
            <a:ext cx="548640" cy="548640"/>
          </a:xfrm>
          <a:prstGeom prst="rect">
            <a:avLst/>
          </a:prstGeom>
          <a:solidFill>
            <a:srgbClr val="FFCCC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350577-4467-48F0-AC57-8B52E2AFA04C}"/>
              </a:ext>
            </a:extLst>
          </p:cNvPr>
          <p:cNvSpPr/>
          <p:nvPr/>
        </p:nvSpPr>
        <p:spPr>
          <a:xfrm>
            <a:off x="4466449" y="3109404"/>
            <a:ext cx="548640" cy="548640"/>
          </a:xfrm>
          <a:prstGeom prst="rect">
            <a:avLst/>
          </a:prstGeom>
          <a:solidFill>
            <a:srgbClr val="FFCCC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C516F6-0423-4B83-A57C-15FE34010082}"/>
              </a:ext>
            </a:extLst>
          </p:cNvPr>
          <p:cNvSpPr/>
          <p:nvPr/>
        </p:nvSpPr>
        <p:spPr>
          <a:xfrm>
            <a:off x="5015088" y="3109404"/>
            <a:ext cx="548640" cy="548640"/>
          </a:xfrm>
          <a:prstGeom prst="rect">
            <a:avLst/>
          </a:prstGeom>
          <a:solidFill>
            <a:srgbClr val="FFCCC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D996B2-31C0-4ACA-823F-50AFE96E574A}"/>
              </a:ext>
            </a:extLst>
          </p:cNvPr>
          <p:cNvSpPr/>
          <p:nvPr/>
        </p:nvSpPr>
        <p:spPr>
          <a:xfrm>
            <a:off x="5563727" y="3109404"/>
            <a:ext cx="548640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72B17A-875A-445B-9C84-3D092FBD915E}"/>
              </a:ext>
            </a:extLst>
          </p:cNvPr>
          <p:cNvSpPr/>
          <p:nvPr/>
        </p:nvSpPr>
        <p:spPr>
          <a:xfrm>
            <a:off x="6112367" y="3109404"/>
            <a:ext cx="548640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2B5F79-F1A7-4210-863D-22558DDFDFA2}"/>
              </a:ext>
            </a:extLst>
          </p:cNvPr>
          <p:cNvSpPr/>
          <p:nvPr/>
        </p:nvSpPr>
        <p:spPr>
          <a:xfrm>
            <a:off x="6661006" y="3109404"/>
            <a:ext cx="548640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8CC108-7551-4F4C-B5D3-251B4155D05A}"/>
              </a:ext>
            </a:extLst>
          </p:cNvPr>
          <p:cNvSpPr/>
          <p:nvPr/>
        </p:nvSpPr>
        <p:spPr>
          <a:xfrm>
            <a:off x="7209646" y="3109404"/>
            <a:ext cx="548640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1BCA05-4781-49CC-B173-DB28CF7FE0BB}"/>
              </a:ext>
            </a:extLst>
          </p:cNvPr>
          <p:cNvSpPr/>
          <p:nvPr/>
        </p:nvSpPr>
        <p:spPr>
          <a:xfrm>
            <a:off x="7757689" y="3109404"/>
            <a:ext cx="548640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4FC5BB-66D7-48E1-857E-DE59C6C06CC2}"/>
              </a:ext>
            </a:extLst>
          </p:cNvPr>
          <p:cNvSpPr/>
          <p:nvPr/>
        </p:nvSpPr>
        <p:spPr>
          <a:xfrm>
            <a:off x="8307523" y="3109403"/>
            <a:ext cx="548640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463B89-DEF0-41B5-8162-4764046E9F3D}"/>
              </a:ext>
            </a:extLst>
          </p:cNvPr>
          <p:cNvSpPr/>
          <p:nvPr/>
        </p:nvSpPr>
        <p:spPr>
          <a:xfrm>
            <a:off x="5014562" y="3658044"/>
            <a:ext cx="548640" cy="548640"/>
          </a:xfrm>
          <a:prstGeom prst="rect">
            <a:avLst/>
          </a:prstGeom>
          <a:solidFill>
            <a:srgbClr val="FFCCC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BD26CA-0DE5-4004-B570-D0134A7BA65A}"/>
              </a:ext>
            </a:extLst>
          </p:cNvPr>
          <p:cNvSpPr/>
          <p:nvPr/>
        </p:nvSpPr>
        <p:spPr>
          <a:xfrm>
            <a:off x="5014562" y="4206684"/>
            <a:ext cx="548640" cy="548640"/>
          </a:xfrm>
          <a:prstGeom prst="rect">
            <a:avLst/>
          </a:prstGeom>
          <a:solidFill>
            <a:srgbClr val="FFCCC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24BF96-5F8A-4479-B510-D824EA8C5361}"/>
              </a:ext>
            </a:extLst>
          </p:cNvPr>
          <p:cNvSpPr/>
          <p:nvPr/>
        </p:nvSpPr>
        <p:spPr>
          <a:xfrm>
            <a:off x="416987" y="2606484"/>
            <a:ext cx="219456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Regular File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B65EAB-3164-4CEE-9E99-4C831D2385F4}"/>
              </a:ext>
            </a:extLst>
          </p:cNvPr>
          <p:cNvCxnSpPr>
            <a:cxnSpLocks/>
            <a:stCxn id="56" idx="3"/>
            <a:endCxn id="31" idx="1"/>
          </p:cNvCxnSpPr>
          <p:nvPr/>
        </p:nvCxnSpPr>
        <p:spPr>
          <a:xfrm>
            <a:off x="2611547" y="3383724"/>
            <a:ext cx="7582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3DD5966-3872-4759-84CF-166609B115C5}"/>
              </a:ext>
            </a:extLst>
          </p:cNvPr>
          <p:cNvSpPr/>
          <p:nvPr/>
        </p:nvSpPr>
        <p:spPr>
          <a:xfrm>
            <a:off x="416987" y="3155124"/>
            <a:ext cx="219456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Directory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40DE31-FF76-4F0C-9A9C-CA711224CDD4}"/>
              </a:ext>
            </a:extLst>
          </p:cNvPr>
          <p:cNvSpPr/>
          <p:nvPr/>
        </p:nvSpPr>
        <p:spPr>
          <a:xfrm>
            <a:off x="416987" y="3703764"/>
            <a:ext cx="219456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Symbolic Link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CEF523-064D-4044-B71D-05307B1A8B30}"/>
              </a:ext>
            </a:extLst>
          </p:cNvPr>
          <p:cNvCxnSpPr>
            <a:cxnSpLocks/>
            <a:stCxn id="53" idx="3"/>
            <a:endCxn id="30" idx="1"/>
          </p:cNvCxnSpPr>
          <p:nvPr/>
        </p:nvCxnSpPr>
        <p:spPr>
          <a:xfrm>
            <a:off x="2611547" y="2835084"/>
            <a:ext cx="7582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CC16FB-12A1-40BA-8CA6-AEAA70ADC58B}"/>
              </a:ext>
            </a:extLst>
          </p:cNvPr>
          <p:cNvCxnSpPr>
            <a:cxnSpLocks/>
            <a:stCxn id="58" idx="3"/>
            <a:endCxn id="32" idx="1"/>
          </p:cNvCxnSpPr>
          <p:nvPr/>
        </p:nvCxnSpPr>
        <p:spPr>
          <a:xfrm>
            <a:off x="2611547" y="3932364"/>
            <a:ext cx="7582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A90FE83-B797-40F9-8711-51B1E3A0717C}"/>
              </a:ext>
            </a:extLst>
          </p:cNvPr>
          <p:cNvSpPr/>
          <p:nvPr/>
        </p:nvSpPr>
        <p:spPr>
          <a:xfrm>
            <a:off x="9401248" y="3703764"/>
            <a:ext cx="237744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Exist with x</a:t>
            </a:r>
            <a:endParaRPr lang="zh-CN" altLang="en-US" sz="2400" dirty="0">
              <a:solidFill>
                <a:schemeClr val="accent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82C62A-322A-49BB-89D5-062BFF0BD6BC}"/>
              </a:ext>
            </a:extLst>
          </p:cNvPr>
          <p:cNvSpPr/>
          <p:nvPr/>
        </p:nvSpPr>
        <p:spPr>
          <a:xfrm>
            <a:off x="9401248" y="4252404"/>
            <a:ext cx="237744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Exist without x</a:t>
            </a:r>
            <a:endParaRPr lang="zh-CN" altLang="en-US" sz="2400" dirty="0">
              <a:solidFill>
                <a:schemeClr val="accent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C5B9C6-E03E-4F2B-A0D2-C358C39923EE}"/>
              </a:ext>
            </a:extLst>
          </p:cNvPr>
          <p:cNvCxnSpPr>
            <a:cxnSpLocks/>
            <a:stCxn id="62" idx="1"/>
            <a:endCxn id="49" idx="3"/>
          </p:cNvCxnSpPr>
          <p:nvPr/>
        </p:nvCxnSpPr>
        <p:spPr>
          <a:xfrm flipH="1">
            <a:off x="5563202" y="3932364"/>
            <a:ext cx="383804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93356F5-89E9-4C31-A414-CBF821771CB3}"/>
              </a:ext>
            </a:extLst>
          </p:cNvPr>
          <p:cNvCxnSpPr>
            <a:cxnSpLocks/>
            <a:stCxn id="63" idx="1"/>
            <a:endCxn id="43" idx="3"/>
          </p:cNvCxnSpPr>
          <p:nvPr/>
        </p:nvCxnSpPr>
        <p:spPr>
          <a:xfrm flipH="1">
            <a:off x="5563202" y="4481004"/>
            <a:ext cx="383804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5EC725B-1CCD-4E50-ADE2-CAA1E5A07A98}"/>
              </a:ext>
            </a:extLst>
          </p:cNvPr>
          <p:cNvSpPr/>
          <p:nvPr/>
        </p:nvSpPr>
        <p:spPr>
          <a:xfrm>
            <a:off x="8307523" y="3658044"/>
            <a:ext cx="548640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6C0DDD-AD5D-47D1-93E8-F7D03ABE7853}"/>
              </a:ext>
            </a:extLst>
          </p:cNvPr>
          <p:cNvSpPr/>
          <p:nvPr/>
        </p:nvSpPr>
        <p:spPr>
          <a:xfrm>
            <a:off x="6659955" y="3658044"/>
            <a:ext cx="548640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F53E5B3-9863-46C0-A727-A61FD2A559BA}"/>
              </a:ext>
            </a:extLst>
          </p:cNvPr>
          <p:cNvSpPr/>
          <p:nvPr/>
        </p:nvSpPr>
        <p:spPr>
          <a:xfrm>
            <a:off x="6659003" y="4206684"/>
            <a:ext cx="548640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E1FE1B-F06D-46F3-9C64-17A8E3345EB0}"/>
              </a:ext>
            </a:extLst>
          </p:cNvPr>
          <p:cNvSpPr/>
          <p:nvPr/>
        </p:nvSpPr>
        <p:spPr>
          <a:xfrm>
            <a:off x="8307523" y="4206684"/>
            <a:ext cx="548640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D897D8-50F3-4E35-B396-AFE8FD1B63AA}"/>
              </a:ext>
            </a:extLst>
          </p:cNvPr>
          <p:cNvSpPr/>
          <p:nvPr/>
        </p:nvSpPr>
        <p:spPr>
          <a:xfrm>
            <a:off x="4694522" y="5303223"/>
            <a:ext cx="118872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setuid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0BD04B-7FC8-4F5A-BB24-C64F156A3F1E}"/>
              </a:ext>
            </a:extLst>
          </p:cNvPr>
          <p:cNvSpPr/>
          <p:nvPr/>
        </p:nvSpPr>
        <p:spPr>
          <a:xfrm>
            <a:off x="6338963" y="5302483"/>
            <a:ext cx="118872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setgid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66B370-5EC3-4DF0-9E1F-B3E1F05F9EEA}"/>
              </a:ext>
            </a:extLst>
          </p:cNvPr>
          <p:cNvSpPr/>
          <p:nvPr/>
        </p:nvSpPr>
        <p:spPr>
          <a:xfrm>
            <a:off x="7987483" y="5302483"/>
            <a:ext cx="118872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sticky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14E5A0-591C-407D-A169-57F7167C785A}"/>
              </a:ext>
            </a:extLst>
          </p:cNvPr>
          <p:cNvCxnSpPr>
            <a:cxnSpLocks/>
            <a:stCxn id="69" idx="0"/>
            <a:endCxn id="43" idx="2"/>
          </p:cNvCxnSpPr>
          <p:nvPr/>
        </p:nvCxnSpPr>
        <p:spPr>
          <a:xfrm flipV="1">
            <a:off x="5288882" y="4755324"/>
            <a:ext cx="0" cy="547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BD40469-860F-4134-8728-3E2FCB2506CB}"/>
              </a:ext>
            </a:extLst>
          </p:cNvPr>
          <p:cNvCxnSpPr>
            <a:cxnSpLocks/>
            <a:stCxn id="70" idx="0"/>
            <a:endCxn id="51" idx="2"/>
          </p:cNvCxnSpPr>
          <p:nvPr/>
        </p:nvCxnSpPr>
        <p:spPr>
          <a:xfrm flipV="1">
            <a:off x="6933323" y="4755324"/>
            <a:ext cx="0" cy="5471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2B291B4-9C75-4C66-90CF-52FB452EE76D}"/>
              </a:ext>
            </a:extLst>
          </p:cNvPr>
          <p:cNvCxnSpPr>
            <a:cxnSpLocks/>
            <a:stCxn id="71" idx="0"/>
            <a:endCxn id="52" idx="2"/>
          </p:cNvCxnSpPr>
          <p:nvPr/>
        </p:nvCxnSpPr>
        <p:spPr>
          <a:xfrm flipV="1">
            <a:off x="8581843" y="4755324"/>
            <a:ext cx="0" cy="547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CF4EF9-7D7F-4578-B562-193BA434A74A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4192723" y="1922274"/>
            <a:ext cx="548640" cy="638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747B41-F93F-4836-9209-EAFED7826C8B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4741363" y="1922274"/>
            <a:ext cx="0" cy="638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0AE868-4145-4BE4-85B4-2F7A81520AFC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4741363" y="1922274"/>
            <a:ext cx="548640" cy="638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08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2">
            <a:extLst>
              <a:ext uri="{FF2B5EF4-FFF2-40B4-BE49-F238E27FC236}">
                <a16:creationId xmlns:a16="http://schemas.microsoft.com/office/drawing/2014/main" id="{35ACC228-14D3-486A-8E15-BF4BC7D31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43928"/>
              </p:ext>
            </p:extLst>
          </p:nvPr>
        </p:nvGraphicFramePr>
        <p:xfrm>
          <a:off x="759557" y="2481313"/>
          <a:ext cx="3931920" cy="4114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1573997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5005934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8483458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422655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Setuid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Setgid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Sticky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476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8175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203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8583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1732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084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772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410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810117"/>
                  </a:ext>
                </a:extLst>
              </a:tr>
            </a:tbl>
          </a:graphicData>
        </a:graphic>
      </p:graphicFrame>
      <p:graphicFrame>
        <p:nvGraphicFramePr>
          <p:cNvPr id="79" name="Table 2">
            <a:extLst>
              <a:ext uri="{FF2B5EF4-FFF2-40B4-BE49-F238E27FC236}">
                <a16:creationId xmlns:a16="http://schemas.microsoft.com/office/drawing/2014/main" id="{54CEC358-BB45-49F9-B6D3-9E8FAA236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08370"/>
              </p:ext>
            </p:extLst>
          </p:nvPr>
        </p:nvGraphicFramePr>
        <p:xfrm>
          <a:off x="8323483" y="2481313"/>
          <a:ext cx="3108960" cy="4053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1573997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5005934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8483458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22655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Value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X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476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8175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203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8583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1732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084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772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4410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810117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CC4C6F-AB51-4375-8845-09B251A6A97E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>
            <a:off x="3844117" y="3103623"/>
            <a:ext cx="2742457" cy="1047736"/>
          </a:xfrm>
          <a:prstGeom prst="bentConnector3">
            <a:avLst>
              <a:gd name="adj1" fmla="val 10001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A46A42-0FF6-4A98-B47C-F1EC27971154}"/>
              </a:ext>
            </a:extLst>
          </p:cNvPr>
          <p:cNvSpPr/>
          <p:nvPr/>
        </p:nvSpPr>
        <p:spPr>
          <a:xfrm>
            <a:off x="8396894" y="662283"/>
            <a:ext cx="2286000" cy="457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User:</a:t>
            </a:r>
            <a:r>
              <a:rPr lang="zh-CN" altLang="en-US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 + W + X</a:t>
            </a:r>
            <a:endParaRPr lang="zh-CN" altLang="en-US" sz="20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CAEF941-F39B-4E5E-9EBB-5244C588E124}"/>
              </a:ext>
            </a:extLst>
          </p:cNvPr>
          <p:cNvSpPr/>
          <p:nvPr/>
        </p:nvSpPr>
        <p:spPr>
          <a:xfrm>
            <a:off x="8396894" y="1207148"/>
            <a:ext cx="2286000" cy="457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Group: R + X</a:t>
            </a:r>
            <a:endParaRPr lang="zh-CN" altLang="en-US" sz="20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F03FAB1-E5C8-4DE4-BFDD-D4DCD2834018}"/>
              </a:ext>
            </a:extLst>
          </p:cNvPr>
          <p:cNvSpPr/>
          <p:nvPr/>
        </p:nvSpPr>
        <p:spPr>
          <a:xfrm>
            <a:off x="8396894" y="1752013"/>
            <a:ext cx="2286000" cy="457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Other:</a:t>
            </a:r>
            <a:r>
              <a:rPr lang="zh-CN" altLang="en-US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</a:t>
            </a:r>
            <a:endParaRPr lang="zh-CN" altLang="en-US" sz="20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3469EA9-69A3-4A1A-9DE5-F536DBC90041}"/>
              </a:ext>
            </a:extLst>
          </p:cNvPr>
          <p:cNvSpPr/>
          <p:nvPr/>
        </p:nvSpPr>
        <p:spPr>
          <a:xfrm>
            <a:off x="8396894" y="117418"/>
            <a:ext cx="3200400" cy="457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Special: Setgid + Sticky</a:t>
            </a:r>
            <a:endParaRPr lang="zh-CN" altLang="en-US" sz="20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6" name="Straight Arrow Connector 79">
            <a:extLst>
              <a:ext uri="{FF2B5EF4-FFF2-40B4-BE49-F238E27FC236}">
                <a16:creationId xmlns:a16="http://schemas.microsoft.com/office/drawing/2014/main" id="{83A69C95-8E57-4C66-9439-9713289BC9AE}"/>
              </a:ext>
            </a:extLst>
          </p:cNvPr>
          <p:cNvCxnSpPr>
            <a:cxnSpLocks/>
            <a:stCxn id="74" idx="3"/>
            <a:endCxn id="86" idx="1"/>
          </p:cNvCxnSpPr>
          <p:nvPr/>
        </p:nvCxnSpPr>
        <p:spPr>
          <a:xfrm flipV="1">
            <a:off x="7659453" y="1980613"/>
            <a:ext cx="737441" cy="13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79">
            <a:extLst>
              <a:ext uri="{FF2B5EF4-FFF2-40B4-BE49-F238E27FC236}">
                <a16:creationId xmlns:a16="http://schemas.microsoft.com/office/drawing/2014/main" id="{6016486B-4A99-4DAA-B232-6AC459C37EF9}"/>
              </a:ext>
            </a:extLst>
          </p:cNvPr>
          <p:cNvCxnSpPr>
            <a:cxnSpLocks/>
            <a:stCxn id="75" idx="0"/>
            <a:endCxn id="87" idx="1"/>
          </p:cNvCxnSpPr>
          <p:nvPr/>
        </p:nvCxnSpPr>
        <p:spPr>
          <a:xfrm rot="5400000" flipH="1" flipV="1">
            <a:off x="6387251" y="-302019"/>
            <a:ext cx="1361605" cy="2657681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79">
            <a:extLst>
              <a:ext uri="{FF2B5EF4-FFF2-40B4-BE49-F238E27FC236}">
                <a16:creationId xmlns:a16="http://schemas.microsoft.com/office/drawing/2014/main" id="{CEA3F94D-0B74-4CCC-B6AA-96D6811CC199}"/>
              </a:ext>
            </a:extLst>
          </p:cNvPr>
          <p:cNvCxnSpPr>
            <a:cxnSpLocks/>
            <a:stCxn id="66" idx="0"/>
            <a:endCxn id="84" idx="1"/>
          </p:cNvCxnSpPr>
          <p:nvPr/>
        </p:nvCxnSpPr>
        <p:spPr>
          <a:xfrm rot="5400000" flipH="1" flipV="1">
            <a:off x="6934003" y="244733"/>
            <a:ext cx="816740" cy="21090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79">
            <a:extLst>
              <a:ext uri="{FF2B5EF4-FFF2-40B4-BE49-F238E27FC236}">
                <a16:creationId xmlns:a16="http://schemas.microsoft.com/office/drawing/2014/main" id="{139C215F-66B2-482F-8D44-217F12C127CB}"/>
              </a:ext>
            </a:extLst>
          </p:cNvPr>
          <p:cNvCxnSpPr>
            <a:cxnSpLocks/>
            <a:stCxn id="68" idx="0"/>
            <a:endCxn id="85" idx="1"/>
          </p:cNvCxnSpPr>
          <p:nvPr/>
        </p:nvCxnSpPr>
        <p:spPr>
          <a:xfrm rot="5400000" flipH="1" flipV="1">
            <a:off x="7480756" y="791486"/>
            <a:ext cx="271875" cy="156040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DCB82EC-C92A-448E-AA79-B4A232317D96}"/>
              </a:ext>
            </a:extLst>
          </p:cNvPr>
          <p:cNvSpPr/>
          <p:nvPr/>
        </p:nvSpPr>
        <p:spPr>
          <a:xfrm>
            <a:off x="6013533" y="1707623"/>
            <a:ext cx="548640" cy="548640"/>
          </a:xfrm>
          <a:prstGeom prst="rect">
            <a:avLst/>
          </a:prstGeom>
          <a:solidFill>
            <a:srgbClr val="FFCCC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BCE881-71F7-4A39-BD09-151F59940F2D}"/>
              </a:ext>
            </a:extLst>
          </p:cNvPr>
          <p:cNvSpPr/>
          <p:nvPr/>
        </p:nvSpPr>
        <p:spPr>
          <a:xfrm>
            <a:off x="6562173" y="1707623"/>
            <a:ext cx="548640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7A257B-2CD7-4136-B99A-507F9E67C139}"/>
              </a:ext>
            </a:extLst>
          </p:cNvPr>
          <p:cNvSpPr/>
          <p:nvPr/>
        </p:nvSpPr>
        <p:spPr>
          <a:xfrm>
            <a:off x="7110813" y="1707623"/>
            <a:ext cx="548640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033959-83EF-45F1-A810-E62784272B52}"/>
              </a:ext>
            </a:extLst>
          </p:cNvPr>
          <p:cNvSpPr/>
          <p:nvPr/>
        </p:nvSpPr>
        <p:spPr>
          <a:xfrm>
            <a:off x="5464893" y="1707623"/>
            <a:ext cx="54864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B7CA69E-31E4-40A4-9CDA-CA4F5C490BC9}"/>
              </a:ext>
            </a:extLst>
          </p:cNvPr>
          <p:cNvSpPr/>
          <p:nvPr/>
        </p:nvSpPr>
        <p:spPr>
          <a:xfrm>
            <a:off x="1262477" y="1707623"/>
            <a:ext cx="2286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rwx r-s r-T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D22029B-C15F-4C17-AA54-409ABB15E066}"/>
              </a:ext>
            </a:extLst>
          </p:cNvPr>
          <p:cNvSpPr/>
          <p:nvPr/>
        </p:nvSpPr>
        <p:spPr>
          <a:xfrm>
            <a:off x="3813052" y="1479023"/>
            <a:ext cx="1463040" cy="457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Equivalent</a:t>
            </a:r>
            <a:endParaRPr lang="zh-CN" altLang="en-US" sz="20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2" name="Straight Arrow Connector 79">
            <a:extLst>
              <a:ext uri="{FF2B5EF4-FFF2-40B4-BE49-F238E27FC236}">
                <a16:creationId xmlns:a16="http://schemas.microsoft.com/office/drawing/2014/main" id="{42D6E83D-EADC-427D-916B-7A4E0EFBC038}"/>
              </a:ext>
            </a:extLst>
          </p:cNvPr>
          <p:cNvCxnSpPr>
            <a:cxnSpLocks/>
            <a:stCxn id="130" idx="3"/>
            <a:endCxn id="75" idx="1"/>
          </p:cNvCxnSpPr>
          <p:nvPr/>
        </p:nvCxnSpPr>
        <p:spPr>
          <a:xfrm>
            <a:off x="3548477" y="1981943"/>
            <a:ext cx="191641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79">
            <a:extLst>
              <a:ext uri="{FF2B5EF4-FFF2-40B4-BE49-F238E27FC236}">
                <a16:creationId xmlns:a16="http://schemas.microsoft.com/office/drawing/2014/main" id="{2B33EC43-396C-426E-AD78-4F57B00D11C0}"/>
              </a:ext>
            </a:extLst>
          </p:cNvPr>
          <p:cNvCxnSpPr>
            <a:cxnSpLocks/>
            <a:stCxn id="74" idx="2"/>
            <a:endCxn id="79" idx="1"/>
          </p:cNvCxnSpPr>
          <p:nvPr/>
        </p:nvCxnSpPr>
        <p:spPr>
          <a:xfrm rot="16200000" flipH="1">
            <a:off x="6728323" y="2913073"/>
            <a:ext cx="2251970" cy="938350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79">
            <a:extLst>
              <a:ext uri="{FF2B5EF4-FFF2-40B4-BE49-F238E27FC236}">
                <a16:creationId xmlns:a16="http://schemas.microsoft.com/office/drawing/2014/main" id="{FACD1A92-FE9F-43D0-BA0A-0F6A5639AB23}"/>
              </a:ext>
            </a:extLst>
          </p:cNvPr>
          <p:cNvCxnSpPr>
            <a:cxnSpLocks/>
            <a:stCxn id="68" idx="2"/>
          </p:cNvCxnSpPr>
          <p:nvPr/>
        </p:nvCxnSpPr>
        <p:spPr>
          <a:xfrm rot="16200000" flipH="1">
            <a:off x="6657378" y="2435378"/>
            <a:ext cx="1845220" cy="1486990"/>
          </a:xfrm>
          <a:prstGeom prst="bentConnector3">
            <a:avLst>
              <a:gd name="adj1" fmla="val 100036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79">
            <a:extLst>
              <a:ext uri="{FF2B5EF4-FFF2-40B4-BE49-F238E27FC236}">
                <a16:creationId xmlns:a16="http://schemas.microsoft.com/office/drawing/2014/main" id="{8B77F200-5DC7-41FA-BAFE-1B696DF5A9AA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6848732" y="1695384"/>
            <a:ext cx="913873" cy="203563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16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C4E962-9590-4E38-B8E1-4DFCDC612503}"/>
              </a:ext>
            </a:extLst>
          </p:cNvPr>
          <p:cNvSpPr/>
          <p:nvPr/>
        </p:nvSpPr>
        <p:spPr>
          <a:xfrm>
            <a:off x="9813374" y="1118148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1.txt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ab:A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-rwxr-xr--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4B2CA-D935-4F17-8C2D-E54FFC65458A}"/>
              </a:ext>
            </a:extLst>
          </p:cNvPr>
          <p:cNvSpPr/>
          <p:nvPr/>
        </p:nvSpPr>
        <p:spPr>
          <a:xfrm>
            <a:off x="9809981" y="4264886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log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c:B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dr-xr-----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BCD6F1-F3A3-4818-BE0D-BB27D99EB455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7467600" y="1803948"/>
            <a:ext cx="2345774" cy="95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7792794-2D54-4E01-AB4F-F3B79A6BE5D7}"/>
              </a:ext>
            </a:extLst>
          </p:cNvPr>
          <p:cNvSpPr/>
          <p:nvPr/>
        </p:nvSpPr>
        <p:spPr>
          <a:xfrm>
            <a:off x="6096000" y="567210"/>
            <a:ext cx="137160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7000F9-1808-43D2-80CF-85B75042E091}"/>
              </a:ext>
            </a:extLst>
          </p:cNvPr>
          <p:cNvSpPr/>
          <p:nvPr/>
        </p:nvSpPr>
        <p:spPr>
          <a:xfrm>
            <a:off x="6096000" y="1526656"/>
            <a:ext cx="1371600" cy="5486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E6DA7-6D99-4322-9AA5-8B2A758A0305}"/>
              </a:ext>
            </a:extLst>
          </p:cNvPr>
          <p:cNvSpPr/>
          <p:nvPr/>
        </p:nvSpPr>
        <p:spPr>
          <a:xfrm>
            <a:off x="6096000" y="2486102"/>
            <a:ext cx="1371600" cy="5486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b, c, cc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914FA35B-AA98-4552-A28A-6CCB47CD2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49391"/>
              </p:ext>
            </p:extLst>
          </p:nvPr>
        </p:nvGraphicFramePr>
        <p:xfrm>
          <a:off x="786237" y="2283851"/>
          <a:ext cx="411480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81573997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5005934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Group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User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476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a, ab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8175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b, ab (default)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2032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c, cc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858356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B68A6034-8B95-499D-9573-2DC167183D0D}"/>
              </a:ext>
            </a:extLst>
          </p:cNvPr>
          <p:cNvSpPr/>
          <p:nvPr/>
        </p:nvSpPr>
        <p:spPr>
          <a:xfrm rot="1343469">
            <a:off x="7781374" y="655773"/>
            <a:ext cx="9144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rwx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FF41D9-6345-4767-BDAC-C22D7E378BFC}"/>
              </a:ext>
            </a:extLst>
          </p:cNvPr>
          <p:cNvSpPr/>
          <p:nvPr/>
        </p:nvSpPr>
        <p:spPr>
          <a:xfrm>
            <a:off x="7568014" y="1331674"/>
            <a:ext cx="9144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r-x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90B01C-CB11-4931-95A3-6068C4479A91}"/>
              </a:ext>
            </a:extLst>
          </p:cNvPr>
          <p:cNvSpPr/>
          <p:nvPr/>
        </p:nvSpPr>
        <p:spPr>
          <a:xfrm rot="20240983">
            <a:off x="7670354" y="2008204"/>
            <a:ext cx="9144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r--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8EE783-87D6-45DE-B1B9-B27C5F74F130}"/>
              </a:ext>
            </a:extLst>
          </p:cNvPr>
          <p:cNvCxnSpPr>
            <a:cxnSpLocks/>
            <a:stCxn id="57" idx="3"/>
            <a:endCxn id="5" idx="1"/>
          </p:cNvCxnSpPr>
          <p:nvPr/>
        </p:nvCxnSpPr>
        <p:spPr>
          <a:xfrm flipV="1">
            <a:off x="7467600" y="4950686"/>
            <a:ext cx="2342381" cy="9564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FC1261F-9A77-4B90-A4F4-D38EA8A11EEF}"/>
              </a:ext>
            </a:extLst>
          </p:cNvPr>
          <p:cNvSpPr/>
          <p:nvPr/>
        </p:nvSpPr>
        <p:spPr>
          <a:xfrm>
            <a:off x="6096000" y="3713947"/>
            <a:ext cx="137160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DB7F69-9020-467C-B2B6-0C891749C39F}"/>
              </a:ext>
            </a:extLst>
          </p:cNvPr>
          <p:cNvSpPr/>
          <p:nvPr/>
        </p:nvSpPr>
        <p:spPr>
          <a:xfrm>
            <a:off x="6096000" y="4673393"/>
            <a:ext cx="1371600" cy="5486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b, ab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BB610C-EA8E-495E-961A-1473C9002852}"/>
              </a:ext>
            </a:extLst>
          </p:cNvPr>
          <p:cNvSpPr/>
          <p:nvPr/>
        </p:nvSpPr>
        <p:spPr>
          <a:xfrm>
            <a:off x="6096000" y="5632839"/>
            <a:ext cx="1371600" cy="5486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a, cc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95F36F-0204-44B5-83D2-287B3BD40330}"/>
              </a:ext>
            </a:extLst>
          </p:cNvPr>
          <p:cNvSpPr/>
          <p:nvPr/>
        </p:nvSpPr>
        <p:spPr>
          <a:xfrm rot="1343469">
            <a:off x="7720414" y="3772030"/>
            <a:ext cx="9144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r-x</a:t>
            </a:r>
            <a:endParaRPr lang="zh-CN" altLang="en-US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3D48D0-2AC5-4BCC-97B4-0FC9FD775493}"/>
              </a:ext>
            </a:extLst>
          </p:cNvPr>
          <p:cNvSpPr/>
          <p:nvPr/>
        </p:nvSpPr>
        <p:spPr>
          <a:xfrm>
            <a:off x="7578174" y="4478411"/>
            <a:ext cx="9144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r--</a:t>
            </a:r>
            <a:endParaRPr lang="zh-CN" altLang="en-US" sz="24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B6B1F8-1C02-46AD-BC4C-D4979A4067FE}"/>
              </a:ext>
            </a:extLst>
          </p:cNvPr>
          <p:cNvSpPr/>
          <p:nvPr/>
        </p:nvSpPr>
        <p:spPr>
          <a:xfrm rot="20240983">
            <a:off x="7690674" y="5144781"/>
            <a:ext cx="91440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---</a:t>
            </a:r>
            <a:endParaRPr lang="zh-CN" altLang="en-US" sz="24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D78219-E037-43AA-9B0F-66BC5ABDC7D7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7467600" y="1800976"/>
            <a:ext cx="2345774" cy="29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E7130E-F52F-48E9-ACE0-0B2072216A37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>
            <a:off x="7467600" y="4947713"/>
            <a:ext cx="2342381" cy="297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52A1B2-09AC-4969-B5C8-47E5F4B8C5D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7467600" y="841530"/>
            <a:ext cx="2345774" cy="962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6CF187-8FE8-4F08-9B51-DC78A514FD4B}"/>
              </a:ext>
            </a:extLst>
          </p:cNvPr>
          <p:cNvCxnSpPr>
            <a:cxnSpLocks/>
            <a:stCxn id="55" idx="3"/>
            <a:endCxn id="5" idx="1"/>
          </p:cNvCxnSpPr>
          <p:nvPr/>
        </p:nvCxnSpPr>
        <p:spPr>
          <a:xfrm>
            <a:off x="7467600" y="3988267"/>
            <a:ext cx="2342381" cy="962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28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0E59C810-F5C6-43F0-BE0F-85D3F2739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65149"/>
              </p:ext>
            </p:extLst>
          </p:nvPr>
        </p:nvGraphicFramePr>
        <p:xfrm>
          <a:off x="1334220" y="2067092"/>
          <a:ext cx="2743200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81573997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5005934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Group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User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476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8175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20322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846408-2EA6-4002-8F51-117716E4D4B1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6499157" y="2215572"/>
            <a:ext cx="1923828" cy="13489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BD6A95-2929-4CE4-BE71-2A1E2ED2982E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8422985" y="2215572"/>
            <a:ext cx="1920611" cy="13535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3C165E6-E2BC-489D-88B8-185266A27971}"/>
              </a:ext>
            </a:extLst>
          </p:cNvPr>
          <p:cNvSpPr/>
          <p:nvPr/>
        </p:nvSpPr>
        <p:spPr>
          <a:xfrm>
            <a:off x="5998031" y="2538275"/>
            <a:ext cx="14630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Inherit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5E2E5F-EFE2-4FFA-AD37-3DBAE88E759F}"/>
              </a:ext>
            </a:extLst>
          </p:cNvPr>
          <p:cNvSpPr/>
          <p:nvPr/>
        </p:nvSpPr>
        <p:spPr>
          <a:xfrm>
            <a:off x="7279985" y="843972"/>
            <a:ext cx="22860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dir1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a:A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 rws rw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rwx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56CCF1-2607-4435-8C8A-E09D2E52CB93}"/>
              </a:ext>
            </a:extLst>
          </p:cNvPr>
          <p:cNvSpPr/>
          <p:nvPr/>
        </p:nvSpPr>
        <p:spPr>
          <a:xfrm>
            <a:off x="5356157" y="3564533"/>
            <a:ext cx="22860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dir2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b: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 rwx rw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r-x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1FE374-1DB4-4965-9FB1-6CC1753EE348}"/>
              </a:ext>
            </a:extLst>
          </p:cNvPr>
          <p:cNvSpPr/>
          <p:nvPr/>
        </p:nvSpPr>
        <p:spPr>
          <a:xfrm>
            <a:off x="9200596" y="3569120"/>
            <a:ext cx="22860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1.txt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b: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</a:p>
          <a:p>
            <a:pPr algn="ctr"/>
            <a:r>
              <a:rPr lang="en-US" altLang="zh-CN" sz="24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rw- rw- r--</a:t>
            </a:r>
            <a:endParaRPr lang="zh-CN" altLang="en-US" sz="2400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97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212</Words>
  <Application>Microsoft Office PowerPoint</Application>
  <PresentationFormat>Widescreen</PresentationFormat>
  <Paragraphs>140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YaHei UI</vt:lpstr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Sparrow Jack</dc:creator>
  <cp:lastModifiedBy>Sparrow Jack</cp:lastModifiedBy>
  <cp:revision>40</cp:revision>
  <cp:lastPrinted>2020-12-06T07:09:53Z</cp:lastPrinted>
  <dcterms:created xsi:type="dcterms:W3CDTF">2020-11-28T06:08:34Z</dcterms:created>
  <dcterms:modified xsi:type="dcterms:W3CDTF">2020-12-07T13:44:08Z</dcterms:modified>
</cp:coreProperties>
</file>