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9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6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2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0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3EE029-613F-484D-84F7-3A887799E2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BB6C4-B884-4F50-9372-3065B4A8E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Solaris es un </a:t>
            </a:r>
            <a:r>
              <a:rPr lang="es-ES" dirty="0" smtClean="0"/>
              <a:t>sistema operativo</a:t>
            </a:r>
            <a:r>
              <a:rPr lang="es-ES" dirty="0"/>
              <a:t> de tipo </a:t>
            </a:r>
            <a:r>
              <a:rPr lang="es-ES" dirty="0" smtClean="0"/>
              <a:t>Unix</a:t>
            </a:r>
            <a:r>
              <a:rPr lang="es-ES" dirty="0"/>
              <a:t> desarrollado desde 1992 inicialmente </a:t>
            </a:r>
            <a:r>
              <a:rPr lang="es-ES" dirty="0" smtClean="0"/>
              <a:t>por Sun Microsystems</a:t>
            </a:r>
            <a:r>
              <a:rPr lang="es-ES" dirty="0"/>
              <a:t> </a:t>
            </a:r>
            <a:r>
              <a:rPr lang="es-ES" dirty="0" smtClean="0"/>
              <a:t> </a:t>
            </a:r>
            <a:r>
              <a:rPr lang="es-ES" dirty="0"/>
              <a:t> y actualmente propiedad </a:t>
            </a:r>
            <a:r>
              <a:rPr lang="es-ES" dirty="0" smtClean="0"/>
              <a:t>de Oracle Corporations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29" y="653011"/>
            <a:ext cx="4423541" cy="2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Participantes de el grupo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23851"/>
          </a:xfrm>
        </p:spPr>
        <p:txBody>
          <a:bodyPr>
            <a:noAutofit/>
          </a:bodyPr>
          <a:lstStyle/>
          <a:p>
            <a:r>
              <a:rPr lang="es-ES" sz="2400" dirty="0" smtClean="0"/>
              <a:t>Nicolás Blanco, Nandy barros</a:t>
            </a:r>
          </a:p>
          <a:p>
            <a:endParaRPr lang="es-ES" sz="2400" dirty="0"/>
          </a:p>
          <a:p>
            <a:r>
              <a:rPr lang="es-ES" sz="2400" dirty="0" smtClean="0"/>
              <a:t>Profesor: Milton rojas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64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primera versión de Solaris es la 2.0 </a:t>
            </a:r>
            <a:r>
              <a:rPr lang="es-ES" dirty="0"/>
              <a:t>Primera versión preliminar, soporte solamente para la arquitectura </a:t>
            </a:r>
            <a:r>
              <a:rPr lang="es-ES" b="1" dirty="0" smtClean="0">
                <a:solidFill>
                  <a:srgbClr val="FF0000"/>
                </a:solidFill>
              </a:rPr>
              <a:t>sun4c</a:t>
            </a:r>
            <a:r>
              <a:rPr lang="es-ES" dirty="0" smtClean="0"/>
              <a:t>  esta se creo en junio 12 de 1992 ; la ultima versión es la  </a:t>
            </a:r>
            <a:r>
              <a:rPr lang="en-US" dirty="0" smtClean="0"/>
              <a:t>11.3 se creo el  28 de </a:t>
            </a:r>
            <a:r>
              <a:rPr lang="en-US" dirty="0" err="1" smtClean="0"/>
              <a:t>agosto</a:t>
            </a:r>
            <a:r>
              <a:rPr lang="en-US" dirty="0" smtClean="0"/>
              <a:t> de 2018,esta </a:t>
            </a:r>
            <a:r>
              <a:rPr lang="en-US" dirty="0" err="1" smtClean="0"/>
              <a:t>traia</a:t>
            </a:r>
            <a:r>
              <a:rPr lang="en-US" dirty="0" smtClean="0"/>
              <a:t> la</a:t>
            </a:r>
            <a:r>
              <a:rPr lang="es-ES" dirty="0" smtClean="0"/>
              <a:t> </a:t>
            </a:r>
            <a:r>
              <a:rPr lang="es-ES" dirty="0"/>
              <a:t>a</a:t>
            </a:r>
            <a:r>
              <a:rPr lang="es-ES" dirty="0" smtClean="0"/>
              <a:t>pertura </a:t>
            </a:r>
            <a:r>
              <a:rPr lang="es-ES" dirty="0"/>
              <a:t>de base de datos veinte veces más rápido así como </a:t>
            </a:r>
            <a:r>
              <a:rPr lang="es-ES" dirty="0"/>
              <a:t> </a:t>
            </a:r>
            <a:r>
              <a:rPr lang="es-ES" dirty="0" smtClean="0"/>
              <a:t>redimensionamiento </a:t>
            </a:r>
            <a:r>
              <a:rPr lang="es-ES" dirty="0"/>
              <a:t>dinámico de memoria con estos </a:t>
            </a:r>
            <a:r>
              <a:rPr lang="es-ES" dirty="0" smtClean="0"/>
              <a:t>objetos, </a:t>
            </a:r>
            <a:r>
              <a:rPr lang="es-ES" dirty="0"/>
              <a:t>encriptación de absolutamente todos los datos con apenas recarga de trabajo si utiliza procesadores </a:t>
            </a:r>
            <a:r>
              <a:rPr lang="es-ES" dirty="0" smtClean="0"/>
              <a:t>SPARC </a:t>
            </a:r>
            <a:r>
              <a:rPr lang="es-ES" dirty="0"/>
              <a:t>M7 o </a:t>
            </a:r>
            <a:r>
              <a:rPr lang="es-ES" dirty="0" smtClean="0"/>
              <a:t>S7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CREACION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El desarrollador es Oracle Corporations y creo este software para </a:t>
            </a:r>
            <a:r>
              <a:rPr lang="es-ES" dirty="0"/>
              <a:t>e</a:t>
            </a:r>
            <a:r>
              <a:rPr lang="es-ES" dirty="0" smtClean="0"/>
              <a:t>n </a:t>
            </a:r>
            <a:r>
              <a:rPr lang="es-ES" dirty="0"/>
              <a:t>origen </a:t>
            </a:r>
            <a:r>
              <a:rPr lang="es-ES" dirty="0" smtClean="0"/>
              <a:t>software privativo, </a:t>
            </a:r>
            <a:r>
              <a:rPr lang="es-ES" dirty="0"/>
              <a:t>actualmente en su mayor parte </a:t>
            </a:r>
            <a:r>
              <a:rPr lang="es-ES" dirty="0" smtClean="0"/>
              <a:t>software libre este esta programado en C y C++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33</TotalTime>
  <Words>110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Presentación de PowerPoint</vt:lpstr>
      <vt:lpstr>Participantes de el grupo</vt:lpstr>
      <vt:lpstr>Versiones</vt:lpstr>
      <vt:lpstr>CREACION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INFORMATICA 19</dc:creator>
  <cp:lastModifiedBy>INFORMATICA 19</cp:lastModifiedBy>
  <cp:revision>4</cp:revision>
  <dcterms:created xsi:type="dcterms:W3CDTF">2023-02-20T18:45:22Z</dcterms:created>
  <dcterms:modified xsi:type="dcterms:W3CDTF">2023-02-20T19:18:57Z</dcterms:modified>
</cp:coreProperties>
</file>