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18BB6C4-B884-4F50-9372-3065B4A8E9F3}" type="slidenum">
              <a:rPr lang="en-US" smtClean="0"/>
              <a:t>‹Nº›</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82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3EE029-613F-484D-84F7-3A887799E209}"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B6C4-B884-4F50-9372-3065B4A8E9F3}" type="slidenum">
              <a:rPr lang="en-US" smtClean="0"/>
              <a:t>‹Nº›</a:t>
            </a:fld>
            <a:endParaRPr lang="en-US"/>
          </a:p>
        </p:txBody>
      </p:sp>
    </p:spTree>
    <p:extLst>
      <p:ext uri="{BB962C8B-B14F-4D97-AF65-F5344CB8AC3E}">
        <p14:creationId xmlns:p14="http://schemas.microsoft.com/office/powerpoint/2010/main" val="287751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7196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362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spTree>
    <p:extLst>
      <p:ext uri="{BB962C8B-B14F-4D97-AF65-F5344CB8AC3E}">
        <p14:creationId xmlns:p14="http://schemas.microsoft.com/office/powerpoint/2010/main" val="1419751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42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000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734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0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spTree>
    <p:extLst>
      <p:ext uri="{BB962C8B-B14F-4D97-AF65-F5344CB8AC3E}">
        <p14:creationId xmlns:p14="http://schemas.microsoft.com/office/powerpoint/2010/main" val="393338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73EE029-613F-484D-84F7-3A887799E209}"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B6C4-B884-4F50-9372-3065B4A8E9F3}" type="slidenum">
              <a:rPr lang="en-US" smtClean="0"/>
              <a:t>‹Nº›</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94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73EE029-613F-484D-84F7-3A887799E209}"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B6C4-B884-4F50-9372-3065B4A8E9F3}" type="slidenum">
              <a:rPr lang="en-US" smtClean="0"/>
              <a:t>‹Nº›</a:t>
            </a:fld>
            <a:endParaRPr lang="en-US"/>
          </a:p>
        </p:txBody>
      </p:sp>
    </p:spTree>
    <p:extLst>
      <p:ext uri="{BB962C8B-B14F-4D97-AF65-F5344CB8AC3E}">
        <p14:creationId xmlns:p14="http://schemas.microsoft.com/office/powerpoint/2010/main" val="119145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73EE029-613F-484D-84F7-3A887799E209}"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BB6C4-B884-4F50-9372-3065B4A8E9F3}" type="slidenum">
              <a:rPr lang="en-US" smtClean="0"/>
              <a:t>‹Nº›</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569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73EE029-613F-484D-84F7-3A887799E209}"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BB6C4-B884-4F50-9372-3065B4A8E9F3}"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6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EE029-613F-484D-84F7-3A887799E209}"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BB6C4-B884-4F50-9372-3065B4A8E9F3}" type="slidenum">
              <a:rPr lang="en-US" smtClean="0"/>
              <a:t>‹Nº›</a:t>
            </a:fld>
            <a:endParaRPr lang="en-US"/>
          </a:p>
        </p:txBody>
      </p:sp>
    </p:spTree>
    <p:extLst>
      <p:ext uri="{BB962C8B-B14F-4D97-AF65-F5344CB8AC3E}">
        <p14:creationId xmlns:p14="http://schemas.microsoft.com/office/powerpoint/2010/main" val="191750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3EE029-613F-484D-84F7-3A887799E209}"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B6C4-B884-4F50-9372-3065B4A8E9F3}" type="slidenum">
              <a:rPr lang="en-US" smtClean="0"/>
              <a:t>‹Nº›</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63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73EE029-613F-484D-84F7-3A887799E209}"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B6C4-B884-4F50-9372-3065B4A8E9F3}" type="slidenum">
              <a:rPr lang="en-US" smtClean="0"/>
              <a:t>‹Nº›</a:t>
            </a:fld>
            <a:endParaRPr lang="en-US"/>
          </a:p>
        </p:txBody>
      </p:sp>
    </p:spTree>
    <p:extLst>
      <p:ext uri="{BB962C8B-B14F-4D97-AF65-F5344CB8AC3E}">
        <p14:creationId xmlns:p14="http://schemas.microsoft.com/office/powerpoint/2010/main" val="383471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3EE029-613F-484D-84F7-3A887799E209}" type="datetimeFigureOut">
              <a:rPr lang="en-US" smtClean="0"/>
              <a:t>2/20/2023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8BB6C4-B884-4F50-9372-3065B4A8E9F3}" type="slidenum">
              <a:rPr lang="en-US" smtClean="0"/>
              <a:t>‹Nº›</a:t>
            </a:fld>
            <a:endParaRPr lang="en-US"/>
          </a:p>
        </p:txBody>
      </p:sp>
    </p:spTree>
    <p:extLst>
      <p:ext uri="{BB962C8B-B14F-4D97-AF65-F5344CB8AC3E}">
        <p14:creationId xmlns:p14="http://schemas.microsoft.com/office/powerpoint/2010/main" val="35003125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ES" dirty="0"/>
              <a:t>Solaris es un </a:t>
            </a:r>
            <a:r>
              <a:rPr lang="es-ES" dirty="0" smtClean="0"/>
              <a:t>sistema operativo</a:t>
            </a:r>
            <a:r>
              <a:rPr lang="es-ES" dirty="0"/>
              <a:t> de tipo </a:t>
            </a:r>
            <a:r>
              <a:rPr lang="es-ES" dirty="0" smtClean="0"/>
              <a:t>Unix</a:t>
            </a:r>
            <a:r>
              <a:rPr lang="es-ES" dirty="0"/>
              <a:t> desarrollado desde 1992 inicialmente </a:t>
            </a:r>
            <a:r>
              <a:rPr lang="es-ES" dirty="0" smtClean="0"/>
              <a:t>por Sun Microsystems</a:t>
            </a:r>
            <a:r>
              <a:rPr lang="es-ES" dirty="0"/>
              <a:t> </a:t>
            </a:r>
            <a:r>
              <a:rPr lang="es-ES" dirty="0" smtClean="0"/>
              <a:t> </a:t>
            </a:r>
            <a:r>
              <a:rPr lang="es-ES" dirty="0"/>
              <a:t> y actualmente propiedad </a:t>
            </a:r>
            <a:r>
              <a:rPr lang="es-ES" dirty="0" smtClean="0"/>
              <a:t>de Oracle Corporations</a:t>
            </a:r>
            <a:endParaRPr lang="en-U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4229" y="653011"/>
            <a:ext cx="4423541" cy="2949027"/>
          </a:xfrm>
          <a:prstGeom prst="rect">
            <a:avLst/>
          </a:prstGeom>
        </p:spPr>
      </p:pic>
    </p:spTree>
    <p:extLst>
      <p:ext uri="{BB962C8B-B14F-4D97-AF65-F5344CB8AC3E}">
        <p14:creationId xmlns:p14="http://schemas.microsoft.com/office/powerpoint/2010/main" val="60078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Participantes de el grupo</a:t>
            </a:r>
            <a:endParaRPr lang="en-US" dirty="0"/>
          </a:p>
        </p:txBody>
      </p:sp>
      <p:sp>
        <p:nvSpPr>
          <p:cNvPr id="3" name="Subtítulo 2"/>
          <p:cNvSpPr>
            <a:spLocks noGrp="1"/>
          </p:cNvSpPr>
          <p:nvPr>
            <p:ph type="subTitle" idx="1"/>
          </p:nvPr>
        </p:nvSpPr>
        <p:spPr>
          <a:xfrm>
            <a:off x="2692398" y="3657597"/>
            <a:ext cx="6815669" cy="1623851"/>
          </a:xfrm>
        </p:spPr>
        <p:txBody>
          <a:bodyPr>
            <a:noAutofit/>
          </a:bodyPr>
          <a:lstStyle/>
          <a:p>
            <a:r>
              <a:rPr lang="es-ES" sz="2400" dirty="0" smtClean="0"/>
              <a:t>Nicolás Blanco, Nandy barros</a:t>
            </a:r>
          </a:p>
          <a:p>
            <a:endParaRPr lang="es-ES" sz="2400" dirty="0"/>
          </a:p>
          <a:p>
            <a:r>
              <a:rPr lang="es-ES" sz="2400" dirty="0" smtClean="0"/>
              <a:t>Profesor: Milton rojas</a:t>
            </a:r>
            <a:endParaRPr lang="en-US" sz="2400" dirty="0"/>
          </a:p>
        </p:txBody>
      </p:sp>
    </p:spTree>
    <p:extLst>
      <p:ext uri="{BB962C8B-B14F-4D97-AF65-F5344CB8AC3E}">
        <p14:creationId xmlns:p14="http://schemas.microsoft.com/office/powerpoint/2010/main" val="61964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6000" dirty="0" smtClean="0"/>
              <a:t>Versiones</a:t>
            </a:r>
            <a:endParaRPr lang="en-US" dirty="0"/>
          </a:p>
        </p:txBody>
      </p:sp>
      <p:sp>
        <p:nvSpPr>
          <p:cNvPr id="3" name="Marcador de contenido 2"/>
          <p:cNvSpPr>
            <a:spLocks noGrp="1"/>
          </p:cNvSpPr>
          <p:nvPr>
            <p:ph idx="1"/>
          </p:nvPr>
        </p:nvSpPr>
        <p:spPr/>
        <p:txBody>
          <a:bodyPr/>
          <a:lstStyle/>
          <a:p>
            <a:r>
              <a:rPr lang="es-ES" dirty="0" smtClean="0">
                <a:solidFill>
                  <a:schemeClr val="tx1"/>
                </a:solidFill>
              </a:rPr>
              <a:t>La primera versión de Solaris es la 2.0 Primera versión preliminar, soporte solamente para la arquitectura </a:t>
            </a:r>
            <a:r>
              <a:rPr lang="es-ES" b="1" dirty="0" smtClean="0">
                <a:solidFill>
                  <a:srgbClr val="FF0000"/>
                </a:solidFill>
              </a:rPr>
              <a:t>sun4c</a:t>
            </a:r>
            <a:r>
              <a:rPr lang="es-ES" dirty="0" smtClean="0"/>
              <a:t> </a:t>
            </a:r>
            <a:r>
              <a:rPr lang="es-ES" dirty="0" smtClean="0">
                <a:solidFill>
                  <a:schemeClr val="tx1"/>
                </a:solidFill>
              </a:rPr>
              <a:t> </a:t>
            </a:r>
            <a:r>
              <a:rPr lang="es-ES" dirty="0" smtClean="0">
                <a:solidFill>
                  <a:schemeClr val="tx1"/>
                </a:solidFill>
              </a:rPr>
              <a:t>esta se creo en junio 12 de 1992 ; la ultima </a:t>
            </a:r>
            <a:r>
              <a:rPr lang="es-ES" dirty="0" smtClean="0">
                <a:solidFill>
                  <a:schemeClr val="tx1"/>
                </a:solidFill>
              </a:rPr>
              <a:t>versión </a:t>
            </a:r>
            <a:r>
              <a:rPr lang="es-ES" dirty="0" smtClean="0">
                <a:solidFill>
                  <a:schemeClr val="tx1"/>
                </a:solidFill>
              </a:rPr>
              <a:t>es la  </a:t>
            </a:r>
            <a:r>
              <a:rPr lang="en-US" dirty="0" smtClean="0">
                <a:solidFill>
                  <a:schemeClr val="tx1"/>
                </a:solidFill>
              </a:rPr>
              <a:t>11.3 se creo el  28 de </a:t>
            </a:r>
            <a:r>
              <a:rPr lang="en-US" dirty="0" err="1" smtClean="0">
                <a:solidFill>
                  <a:schemeClr val="tx1"/>
                </a:solidFill>
              </a:rPr>
              <a:t>agosto</a:t>
            </a:r>
            <a:r>
              <a:rPr lang="en-US" dirty="0" smtClean="0">
                <a:solidFill>
                  <a:schemeClr val="tx1"/>
                </a:solidFill>
              </a:rPr>
              <a:t> de 2018,esta </a:t>
            </a:r>
            <a:r>
              <a:rPr lang="en-US" dirty="0" err="1" smtClean="0">
                <a:solidFill>
                  <a:schemeClr val="tx1"/>
                </a:solidFill>
              </a:rPr>
              <a:t>traia</a:t>
            </a:r>
            <a:r>
              <a:rPr lang="en-US" dirty="0" smtClean="0">
                <a:solidFill>
                  <a:schemeClr val="tx1"/>
                </a:solidFill>
              </a:rPr>
              <a:t> la</a:t>
            </a:r>
            <a:r>
              <a:rPr lang="es-ES" dirty="0" smtClean="0">
                <a:solidFill>
                  <a:schemeClr val="tx1"/>
                </a:solidFill>
              </a:rPr>
              <a:t> </a:t>
            </a:r>
            <a:r>
              <a:rPr lang="es-ES" dirty="0">
                <a:solidFill>
                  <a:schemeClr val="tx1"/>
                </a:solidFill>
              </a:rPr>
              <a:t>a</a:t>
            </a:r>
            <a:r>
              <a:rPr lang="es-ES" dirty="0" smtClean="0">
                <a:solidFill>
                  <a:schemeClr val="tx1"/>
                </a:solidFill>
              </a:rPr>
              <a:t>pertura </a:t>
            </a:r>
            <a:r>
              <a:rPr lang="es-ES" dirty="0">
                <a:solidFill>
                  <a:schemeClr val="tx1"/>
                </a:solidFill>
              </a:rPr>
              <a:t>de base de datos veinte veces más rápido así como  </a:t>
            </a:r>
            <a:r>
              <a:rPr lang="es-ES" dirty="0" smtClean="0">
                <a:solidFill>
                  <a:schemeClr val="tx1"/>
                </a:solidFill>
              </a:rPr>
              <a:t>redimensionamiento </a:t>
            </a:r>
            <a:r>
              <a:rPr lang="es-ES" dirty="0">
                <a:solidFill>
                  <a:schemeClr val="tx1"/>
                </a:solidFill>
              </a:rPr>
              <a:t>dinámico de memoria con estos </a:t>
            </a:r>
            <a:r>
              <a:rPr lang="es-ES" dirty="0" smtClean="0">
                <a:solidFill>
                  <a:schemeClr val="tx1"/>
                </a:solidFill>
              </a:rPr>
              <a:t>objetos, </a:t>
            </a:r>
            <a:r>
              <a:rPr lang="es-ES" dirty="0">
                <a:solidFill>
                  <a:schemeClr val="tx1"/>
                </a:solidFill>
              </a:rPr>
              <a:t>encriptación de absolutamente todos los datos con apenas recarga de trabajo si utiliza procesadores </a:t>
            </a:r>
            <a:r>
              <a:rPr lang="es-ES" dirty="0" smtClean="0">
                <a:solidFill>
                  <a:schemeClr val="tx1"/>
                </a:solidFill>
              </a:rPr>
              <a:t>SPARC </a:t>
            </a:r>
            <a:r>
              <a:rPr lang="es-ES" dirty="0">
                <a:solidFill>
                  <a:schemeClr val="tx1"/>
                </a:solidFill>
              </a:rPr>
              <a:t>M7 o </a:t>
            </a:r>
            <a:r>
              <a:rPr lang="es-ES" dirty="0" smtClean="0">
                <a:solidFill>
                  <a:schemeClr val="tx1"/>
                </a:solidFill>
              </a:rPr>
              <a:t>S7</a:t>
            </a:r>
            <a:endParaRPr lang="en-US" dirty="0">
              <a:solidFill>
                <a:schemeClr val="tx1"/>
              </a:solidFill>
            </a:endParaRPr>
          </a:p>
        </p:txBody>
      </p:sp>
    </p:spTree>
    <p:extLst>
      <p:ext uri="{BB962C8B-B14F-4D97-AF65-F5344CB8AC3E}">
        <p14:creationId xmlns:p14="http://schemas.microsoft.com/office/powerpoint/2010/main" val="335309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CREACION</a:t>
            </a:r>
            <a:endParaRPr lang="en-US" dirty="0"/>
          </a:p>
        </p:txBody>
      </p:sp>
      <p:sp>
        <p:nvSpPr>
          <p:cNvPr id="3" name="Subtítulo 2"/>
          <p:cNvSpPr>
            <a:spLocks noGrp="1"/>
          </p:cNvSpPr>
          <p:nvPr>
            <p:ph type="subTitle" idx="1"/>
          </p:nvPr>
        </p:nvSpPr>
        <p:spPr/>
        <p:txBody>
          <a:bodyPr/>
          <a:lstStyle/>
          <a:p>
            <a:r>
              <a:rPr lang="es-ES" dirty="0" smtClean="0"/>
              <a:t>El desarrollador es Oracle Corporations y creo este software para </a:t>
            </a:r>
            <a:r>
              <a:rPr lang="es-ES" dirty="0"/>
              <a:t>e</a:t>
            </a:r>
            <a:r>
              <a:rPr lang="es-ES" dirty="0" smtClean="0"/>
              <a:t>n </a:t>
            </a:r>
            <a:r>
              <a:rPr lang="es-ES" dirty="0"/>
              <a:t>origen </a:t>
            </a:r>
            <a:r>
              <a:rPr lang="es-ES" dirty="0" smtClean="0"/>
              <a:t>software privativo, </a:t>
            </a:r>
            <a:r>
              <a:rPr lang="es-ES" dirty="0"/>
              <a:t>actualmente en su mayor parte </a:t>
            </a:r>
            <a:r>
              <a:rPr lang="es-ES" dirty="0" smtClean="0"/>
              <a:t>software libre este esta programado en C y C++</a:t>
            </a:r>
            <a:endParaRPr lang="en-US" dirty="0"/>
          </a:p>
        </p:txBody>
      </p:sp>
    </p:spTree>
    <p:extLst>
      <p:ext uri="{BB962C8B-B14F-4D97-AF65-F5344CB8AC3E}">
        <p14:creationId xmlns:p14="http://schemas.microsoft.com/office/powerpoint/2010/main" val="232150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NEGOCIO</a:t>
            </a:r>
            <a:endParaRPr lang="en-US" dirty="0"/>
          </a:p>
        </p:txBody>
      </p:sp>
      <p:sp>
        <p:nvSpPr>
          <p:cNvPr id="3" name="Marcador de contenido 2"/>
          <p:cNvSpPr>
            <a:spLocks noGrp="1"/>
          </p:cNvSpPr>
          <p:nvPr>
            <p:ph idx="1"/>
          </p:nvPr>
        </p:nvSpPr>
        <p:spPr/>
        <p:txBody>
          <a:bodyPr/>
          <a:lstStyle/>
          <a:p>
            <a:r>
              <a:rPr lang="es-ES" dirty="0">
                <a:solidFill>
                  <a:schemeClr val="tx1"/>
                </a:solidFill>
              </a:rPr>
              <a:t>Si bien Solaris en un ordenador personal apenas necesita mantenimiento profesional, utilizado en una empresa es posible que el empresario quiera contratar los servicios del equipo de Sun para hacer rendir al máximo su negocio, exprimiendo todas las novedades en seguridad de redes y muchas más cosas. Sun fabrica </a:t>
            </a:r>
            <a:r>
              <a:rPr lang="es-ES" dirty="0" smtClean="0">
                <a:solidFill>
                  <a:schemeClr val="tx1"/>
                </a:solidFill>
              </a:rPr>
              <a:t>Hardware libre </a:t>
            </a:r>
            <a:endParaRPr lang="en-US" dirty="0">
              <a:solidFill>
                <a:schemeClr val="tx1"/>
              </a:solidFill>
            </a:endParaRPr>
          </a:p>
        </p:txBody>
      </p:sp>
    </p:spTree>
    <p:extLst>
      <p:ext uri="{BB962C8B-B14F-4D97-AF65-F5344CB8AC3E}">
        <p14:creationId xmlns:p14="http://schemas.microsoft.com/office/powerpoint/2010/main" val="261272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6154" y="824477"/>
            <a:ext cx="9601196" cy="673247"/>
          </a:xfrm>
        </p:spPr>
        <p:txBody>
          <a:bodyPr>
            <a:normAutofit fontScale="90000"/>
          </a:bodyPr>
          <a:lstStyle/>
          <a:p>
            <a:r>
              <a:rPr lang="es-ES" dirty="0" smtClean="0"/>
              <a:t>Historial de Identidad</a:t>
            </a:r>
            <a:endParaRPr lang="en-US" dirty="0"/>
          </a:p>
        </p:txBody>
      </p:sp>
      <p:sp>
        <p:nvSpPr>
          <p:cNvPr id="3" name="Marcador de contenido 2"/>
          <p:cNvSpPr>
            <a:spLocks noGrp="1"/>
          </p:cNvSpPr>
          <p:nvPr>
            <p:ph sz="half" idx="1"/>
          </p:nvPr>
        </p:nvSpPr>
        <p:spPr>
          <a:xfrm>
            <a:off x="1298448" y="3468414"/>
            <a:ext cx="4718304" cy="2402034"/>
          </a:xfrm>
        </p:spPr>
        <p:txBody>
          <a:bodyPr>
            <a:normAutofit lnSpcReduction="10000"/>
          </a:bodyPr>
          <a:lstStyle/>
          <a:p>
            <a:r>
              <a:rPr lang="es-ES" dirty="0" smtClean="0">
                <a:solidFill>
                  <a:schemeClr val="tx1"/>
                </a:solidFill>
              </a:rPr>
              <a:t>A partir del 1992</a:t>
            </a:r>
          </a:p>
          <a:p>
            <a:r>
              <a:rPr lang="es-ES" dirty="0">
                <a:solidFill>
                  <a:schemeClr val="tx1"/>
                </a:solidFill>
              </a:rPr>
              <a:t>permaneció con el software durante más de una década. Era una insignia simple pero brillante y elegante</a:t>
            </a:r>
            <a:endParaRPr lang="en-US" dirty="0">
              <a:solidFill>
                <a:schemeClr val="tx1"/>
              </a:solidFill>
            </a:endParaRPr>
          </a:p>
        </p:txBody>
      </p:sp>
      <p:sp>
        <p:nvSpPr>
          <p:cNvPr id="4" name="Marcador de contenido 3"/>
          <p:cNvSpPr>
            <a:spLocks noGrp="1"/>
          </p:cNvSpPr>
          <p:nvPr>
            <p:ph sz="half" idx="2"/>
          </p:nvPr>
        </p:nvSpPr>
        <p:spPr>
          <a:xfrm>
            <a:off x="6662319" y="3211700"/>
            <a:ext cx="4718304" cy="2402034"/>
          </a:xfrm>
        </p:spPr>
        <p:txBody>
          <a:bodyPr>
            <a:normAutofit lnSpcReduction="10000"/>
          </a:bodyPr>
          <a:lstStyle/>
          <a:p>
            <a:r>
              <a:rPr lang="es-ES" dirty="0" smtClean="0">
                <a:solidFill>
                  <a:schemeClr val="tx1"/>
                </a:solidFill>
              </a:rPr>
              <a:t>A partir de 2005</a:t>
            </a:r>
          </a:p>
          <a:p>
            <a:r>
              <a:rPr lang="es-ES" dirty="0">
                <a:solidFill>
                  <a:schemeClr val="tx1"/>
                </a:solidFill>
              </a:rPr>
              <a:t>E</a:t>
            </a:r>
            <a:r>
              <a:rPr lang="es-ES" dirty="0" smtClean="0">
                <a:solidFill>
                  <a:schemeClr val="tx1"/>
                </a:solidFill>
              </a:rPr>
              <a:t>l </a:t>
            </a:r>
            <a:r>
              <a:rPr lang="es-ES" dirty="0">
                <a:solidFill>
                  <a:schemeClr val="tx1"/>
                </a:solidFill>
              </a:rPr>
              <a:t>rediseño de 2005 mantuvo la idea del «sol» pero cambió por completo tanto el emblema como las letras del logotipo. El nuevo concepto</a:t>
            </a:r>
            <a:endParaRPr lang="en-US" dirty="0">
              <a:solidFill>
                <a:schemeClr val="tx1"/>
              </a:solidFill>
            </a:endParaRPr>
          </a:p>
        </p:txBody>
      </p:sp>
      <p:sp>
        <p:nvSpPr>
          <p:cNvPr id="10" name="Rectángulo 9"/>
          <p:cNvSpPr/>
          <p:nvPr/>
        </p:nvSpPr>
        <p:spPr>
          <a:xfrm>
            <a:off x="1093496" y="2065283"/>
            <a:ext cx="10005428" cy="107205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CuadroTexto 7"/>
          <p:cNvSpPr txBox="1"/>
          <p:nvPr/>
        </p:nvSpPr>
        <p:spPr>
          <a:xfrm>
            <a:off x="1295610" y="2139645"/>
            <a:ext cx="9601200" cy="923330"/>
          </a:xfrm>
          <a:prstGeom prst="rect">
            <a:avLst/>
          </a:prstGeom>
          <a:noFill/>
        </p:spPr>
        <p:txBody>
          <a:bodyPr wrap="square" rtlCol="0">
            <a:spAutoFit/>
          </a:bodyPr>
          <a:lstStyle/>
          <a:p>
            <a:r>
              <a:rPr lang="es-ES" dirty="0"/>
              <a:t>El historial de identidad visual del sistema operativo Solaris se puede dividir en dos períodos: el comienzo, cuando fue creado y propiedad de Sun Microsystems, y la nueva era, que comenzó en 2010, después de la adquisición del software por parte de Oracle.</a:t>
            </a:r>
            <a:endParaRPr lang="en-US" dirty="0"/>
          </a:p>
        </p:txBody>
      </p:sp>
      <p:pic>
        <p:nvPicPr>
          <p:cNvPr id="1026" name="Picture 2" descr="Solaris logo 2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167" y="4721398"/>
            <a:ext cx="2240784" cy="1402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lari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5216" y="5184507"/>
            <a:ext cx="2051597" cy="100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6700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TM02900743[[fn=Orgánico]]</Template>
  <TotalTime>48</TotalTime>
  <Words>270</Words>
  <Application>Microsoft Office PowerPoint</Application>
  <PresentationFormat>Panorámica</PresentationFormat>
  <Paragraphs>17</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Presentación de PowerPoint</vt:lpstr>
      <vt:lpstr>Participantes de el grupo</vt:lpstr>
      <vt:lpstr>Versiones</vt:lpstr>
      <vt:lpstr>CREACION</vt:lpstr>
      <vt:lpstr>MODELO DE NEGOCIO</vt:lpstr>
      <vt:lpstr>Historial de Identidad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INFORMATICA 19</dc:creator>
  <cp:lastModifiedBy>INFORMATICA 19</cp:lastModifiedBy>
  <cp:revision>6</cp:revision>
  <dcterms:created xsi:type="dcterms:W3CDTF">2023-02-20T18:45:22Z</dcterms:created>
  <dcterms:modified xsi:type="dcterms:W3CDTF">2023-02-20T19:42:13Z</dcterms:modified>
</cp:coreProperties>
</file>