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64409A-F966-4B07-8C74-4F02D09D083C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526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31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0780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7917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8254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2120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3428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994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913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45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376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755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963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133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40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478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09A-F966-4B07-8C74-4F02D09D083C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325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64409A-F966-4B07-8C74-4F02D09D083C}" type="datetimeFigureOut">
              <a:rPr lang="es-CO" smtClean="0"/>
              <a:t>18/05/2023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690F35-8D32-4494-96A2-3D385B89AB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092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Energía térmica 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Por: Nicolas blanco González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98286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175" y="160337"/>
            <a:ext cx="10394707" cy="1377387"/>
          </a:xfrm>
        </p:spPr>
        <p:txBody>
          <a:bodyPr/>
          <a:lstStyle/>
          <a:p>
            <a:r>
              <a:rPr lang="es-ES" dirty="0" smtClean="0"/>
              <a:t>Como se </a:t>
            </a:r>
            <a:r>
              <a:rPr lang="es-ES" smtClean="0"/>
              <a:t>puede medir??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65175" y="1664463"/>
            <a:ext cx="10394707" cy="163961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La energía térmica se mide a través de la temperatura. E T es la energía total de un objeto. es la energía cinética de un objeto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AutoShape 8" descr="El radiador del coche: qué es y sus funcion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10" descr="El radiador del coche: qué es y sus funcion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16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630" y="0"/>
            <a:ext cx="10394707" cy="1298319"/>
          </a:xfrm>
        </p:spPr>
        <p:txBody>
          <a:bodyPr/>
          <a:lstStyle/>
          <a:p>
            <a:r>
              <a:rPr lang="es-CO" dirty="0" smtClean="0">
                <a:solidFill>
                  <a:srgbClr val="FF0000"/>
                </a:solidFill>
              </a:rPr>
              <a:t>Mecanismos 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74171" y="1480457"/>
            <a:ext cx="11314823" cy="4035440"/>
          </a:xfrm>
        </p:spPr>
        <p:txBody>
          <a:bodyPr>
            <a:normAutofit fontScale="92500" lnSpcReduction="20000"/>
          </a:bodyPr>
          <a:lstStyle/>
          <a:p>
            <a:r>
              <a:rPr lang="es-ES" dirty="0">
                <a:solidFill>
                  <a:schemeClr val="tx1"/>
                </a:solidFill>
              </a:rPr>
              <a:t>Hay tres mecanismos fundamentales de </a:t>
            </a:r>
            <a:r>
              <a:rPr lang="es-ES" dirty="0" smtClean="0">
                <a:solidFill>
                  <a:schemeClr val="tx1"/>
                </a:solidFill>
              </a:rPr>
              <a:t>Transferencia térmica: </a:t>
            </a:r>
            <a:r>
              <a:rPr lang="es-ES" dirty="0">
                <a:solidFill>
                  <a:schemeClr val="tx1"/>
                </a:solidFill>
              </a:rPr>
              <a:t>conducción, convección y </a:t>
            </a:r>
            <a:r>
              <a:rPr lang="es-ES" dirty="0" smtClean="0">
                <a:solidFill>
                  <a:schemeClr val="tx1"/>
                </a:solidFill>
              </a:rPr>
              <a:t>radiación:</a:t>
            </a:r>
          </a:p>
          <a:p>
            <a:r>
              <a:rPr lang="es-ES" b="1" dirty="0">
                <a:solidFill>
                  <a:schemeClr val="accent4"/>
                </a:solidFill>
              </a:rPr>
              <a:t>Conducción</a:t>
            </a:r>
            <a:r>
              <a:rPr lang="es-ES" dirty="0"/>
              <a:t> </a:t>
            </a:r>
            <a:r>
              <a:rPr lang="es-ES" dirty="0">
                <a:solidFill>
                  <a:schemeClr val="tx1"/>
                </a:solidFill>
              </a:rPr>
              <a:t>es la transmisión de energía en forma de calor desde una parte de un cuerpo a otra del mismo cuerpo, o bien, desde un cuerpo a otro que esté en contacto físico con él, sin desplazamiento apreciable de las partículas del cuerpo.</a:t>
            </a:r>
          </a:p>
          <a:p>
            <a:r>
              <a:rPr lang="es-ES" b="1" dirty="0" err="1" smtClean="0">
                <a:solidFill>
                  <a:schemeClr val="accent4"/>
                </a:solidFill>
              </a:rPr>
              <a:t>Connveccion</a:t>
            </a:r>
            <a:r>
              <a:rPr lang="es-ES" b="1" dirty="0"/>
              <a:t>:</a:t>
            </a:r>
            <a:r>
              <a:rPr lang="es-ES" dirty="0"/>
              <a:t> </a:t>
            </a:r>
            <a:r>
              <a:rPr lang="es-ES" dirty="0">
                <a:solidFill>
                  <a:schemeClr val="tx1"/>
                </a:solidFill>
              </a:rPr>
              <a:t>es la transmisión de calor desde un punto a otro dentro de un fluido, un gas o un líquido, mediante la mezcla de una porción del fluido con otra. En la convección natural, el movimiento del fluido se debe totalmente a diferencias de densidad como resultado de diferencias de temperatura; en la convección forzada, el movimiento se produce por medios mecánicos. Cuando la velocidad forzada es relativamente baja, se debe entender que los factores de convección libre como las diferencias de temperatura y densidad, pueden tener una influencia importante.</a:t>
            </a:r>
          </a:p>
          <a:p>
            <a:r>
              <a:rPr lang="es-ES" b="1" dirty="0" err="1" smtClean="0">
                <a:solidFill>
                  <a:schemeClr val="accent4"/>
                </a:solidFill>
              </a:rPr>
              <a:t>Radiacion</a:t>
            </a:r>
            <a:r>
              <a:rPr lang="es-ES" b="1" dirty="0" smtClean="0">
                <a:solidFill>
                  <a:schemeClr val="accent4"/>
                </a:solidFill>
              </a:rPr>
              <a:t>:</a:t>
            </a:r>
            <a:r>
              <a:rPr lang="es-ES" dirty="0">
                <a:solidFill>
                  <a:schemeClr val="tx1"/>
                </a:solidFill>
              </a:rPr>
              <a:t> es la transmisión de energía térmica desde un cuerpo a otro, que no se encuentra en contacto con él, por medio del movimiento de ondas a través del </a:t>
            </a:r>
            <a:r>
              <a:rPr lang="es-ES" dirty="0" smtClean="0">
                <a:solidFill>
                  <a:schemeClr val="tx1"/>
                </a:solidFill>
              </a:rPr>
              <a:t>espacio</a:t>
            </a:r>
            <a:endParaRPr lang="es-ES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61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lantillas para postales de agradecimiento gratis | Can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0"/>
            <a:ext cx="9699625" cy="686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36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La energía térmica o energía calorífica es la parte de la energía interna de un sistema termodinámico en equilibrio que se proporciona a su temperatura absoluta y se incrementa o disminuye por transferencia de energía, generalmente en forma de calor o trabajo, en procesos termodinámicos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2661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El Sol.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La bomba atómica.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Los termos caseros.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Los hornos de cocción.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El cuerpo humano.</a:t>
            </a:r>
          </a:p>
          <a:p>
            <a:endParaRPr lang="es-CO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102" y="1564464"/>
            <a:ext cx="4607327" cy="228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9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se descubrió ?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825479" y="2798233"/>
            <a:ext cx="10394729" cy="1273606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La energía térmica es aquella producida por las fuentes energéticas que generan calor y por medio de contacto con combustibles o por efecto de los mecanismos de transmisión de calor, pueden transmitir suficiente energía para llegar a incendiar un material </a:t>
            </a:r>
            <a:r>
              <a:rPr lang="es-ES" dirty="0" smtClean="0"/>
              <a:t>combustible gracias a las investigaciones de Rudolph </a:t>
            </a:r>
            <a:r>
              <a:rPr lang="es-ES" dirty="0"/>
              <a:t>Clausius y William </a:t>
            </a:r>
            <a:r>
              <a:rPr lang="es-ES" dirty="0" smtClean="0"/>
              <a:t>Rankine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560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Quien descubrió la energía térmica?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838179" y="2772833"/>
            <a:ext cx="10394729" cy="1273606"/>
          </a:xfrm>
        </p:spPr>
        <p:txBody>
          <a:bodyPr/>
          <a:lstStyle/>
          <a:p>
            <a:r>
              <a:rPr lang="es-ES" dirty="0"/>
              <a:t>aparecieron por primera vez en los trabajos de Rudolph Clausius y William Rankine, en la segunda mitad del siglo XIX, y con el tiempo sustituyó a los términos trabajo interior, trabajo interno y energía intrínseca empleados habitualmente en esa época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6443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6006" y="71011"/>
            <a:ext cx="10396902" cy="1478389"/>
          </a:xfrm>
        </p:spPr>
        <p:txBody>
          <a:bodyPr/>
          <a:lstStyle/>
          <a:p>
            <a:r>
              <a:rPr lang="es-ES" dirty="0" smtClean="0"/>
              <a:t>Quien es Rudolph </a:t>
            </a:r>
            <a:r>
              <a:rPr lang="es-ES" dirty="0"/>
              <a:t>Clausius?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838179" y="1356881"/>
            <a:ext cx="10394729" cy="1273606"/>
          </a:xfrm>
        </p:spPr>
        <p:txBody>
          <a:bodyPr>
            <a:normAutofit fontScale="92500"/>
          </a:bodyPr>
          <a:lstStyle/>
          <a:p>
            <a:r>
              <a:rPr lang="es-ES" dirty="0"/>
              <a:t>Rudolf Julius Emmanuel Clausius​, fue un físico y matemático alemán, considerado uno de los fundadores centrales de la ciencia de la termodinámica.​ En su nueva formulación del principio de </a:t>
            </a:r>
            <a:r>
              <a:rPr lang="es-ES" dirty="0" err="1"/>
              <a:t>Sadi</a:t>
            </a:r>
            <a:r>
              <a:rPr lang="es-ES" dirty="0"/>
              <a:t> Carnot, conocido como ciclo de Carnot, además propuso la teoría del calor sobre una base más sólida y más verdadera</a:t>
            </a: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25" y="2698744"/>
            <a:ext cx="16573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4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6006" y="71011"/>
            <a:ext cx="10396902" cy="1478389"/>
          </a:xfrm>
        </p:spPr>
        <p:txBody>
          <a:bodyPr/>
          <a:lstStyle/>
          <a:p>
            <a:r>
              <a:rPr lang="es-ES" dirty="0" smtClean="0"/>
              <a:t>Quien es</a:t>
            </a:r>
            <a:r>
              <a:rPr lang="es-ES" dirty="0"/>
              <a:t> William Rankine</a:t>
            </a:r>
            <a:r>
              <a:rPr lang="es-ES" dirty="0" smtClean="0"/>
              <a:t>?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838179" y="1356881"/>
            <a:ext cx="10394729" cy="1273606"/>
          </a:xfrm>
        </p:spPr>
        <p:txBody>
          <a:bodyPr>
            <a:normAutofit/>
          </a:bodyPr>
          <a:lstStyle/>
          <a:p>
            <a:r>
              <a:rPr lang="es-ES" dirty="0"/>
              <a:t>William John </a:t>
            </a:r>
            <a:r>
              <a:rPr lang="es-ES" dirty="0" err="1"/>
              <a:t>Macquorn</a:t>
            </a:r>
            <a:r>
              <a:rPr lang="es-ES" dirty="0"/>
              <a:t> Rankine fue un ingeniero y físico escocés. Junto con Rudolf Clausius, William Thomson, fue uno de los pioneros de la termodinámica, y se enfocó particularmente en la primera de las tres leyes de esta rama de la física</a:t>
            </a:r>
            <a:endParaRPr lang="es-CO" dirty="0"/>
          </a:p>
        </p:txBody>
      </p:sp>
      <p:sp>
        <p:nvSpPr>
          <p:cNvPr id="4" name="AutoShape 2" descr="William Rankin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37" y="2725737"/>
            <a:ext cx="17621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6006" y="71011"/>
            <a:ext cx="10396902" cy="1478389"/>
          </a:xfrm>
        </p:spPr>
        <p:txBody>
          <a:bodyPr/>
          <a:lstStyle/>
          <a:p>
            <a:r>
              <a:rPr lang="es-ES" dirty="0" smtClean="0"/>
              <a:t>Quien es</a:t>
            </a:r>
            <a:r>
              <a:rPr lang="es-ES" dirty="0"/>
              <a:t> William Thomson?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838179" y="1356881"/>
            <a:ext cx="10394729" cy="1273606"/>
          </a:xfrm>
        </p:spPr>
        <p:txBody>
          <a:bodyPr>
            <a:normAutofit/>
          </a:bodyPr>
          <a:lstStyle/>
          <a:p>
            <a:r>
              <a:rPr lang="es-ES" dirty="0"/>
              <a:t>Es uno de los científicos que más contribuyó a modernizar la física. Es especialmente conocido por haber desarrollado la escala de temperatura Kelvin. Recibió el título de barón Kelvin en honor a los logros alcanzados a lo largo de su </a:t>
            </a:r>
            <a:r>
              <a:rPr lang="es-ES" dirty="0" smtClean="0"/>
              <a:t>carrera este ultimo colaboro con William </a:t>
            </a:r>
            <a:r>
              <a:rPr lang="es-ES" dirty="0" err="1" smtClean="0"/>
              <a:t>rakine</a:t>
            </a:r>
            <a:endParaRPr lang="es-CO" dirty="0"/>
          </a:p>
        </p:txBody>
      </p:sp>
      <p:sp>
        <p:nvSpPr>
          <p:cNvPr id="4" name="AutoShape 2" descr="William Rankin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630487"/>
            <a:ext cx="25146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1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175" y="160337"/>
            <a:ext cx="10394707" cy="1377387"/>
          </a:xfrm>
        </p:spPr>
        <p:txBody>
          <a:bodyPr/>
          <a:lstStyle/>
          <a:p>
            <a:r>
              <a:rPr lang="es-ES" dirty="0" smtClean="0"/>
              <a:t>Donde se puede encontrar ??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65175" y="1664463"/>
            <a:ext cx="10394707" cy="1639614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La energía térmica es aquella que está contenida dentro de un objeto o una estructura proporcionándole su temperatura. Esta energía está asociada al calor y el ejemplo más claro es el del radiador que contiene este tipo de energía que es la que logra que ese artículo emita una temperatura elevada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AutoShape 8" descr="El radiador del coche: qué es y sus funcion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10" descr="El radiador del coche: qué es y sus funcion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3430816"/>
            <a:ext cx="2565400" cy="239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91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48</TotalTime>
  <Words>283</Words>
  <Application>Microsoft Office PowerPoint</Application>
  <PresentationFormat>Panorámica</PresentationFormat>
  <Paragraphs>29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Impact</vt:lpstr>
      <vt:lpstr>Evento principal</vt:lpstr>
      <vt:lpstr>Energía térmica </vt:lpstr>
      <vt:lpstr>¿Qué es ?</vt:lpstr>
      <vt:lpstr>Ejemplos</vt:lpstr>
      <vt:lpstr>Como se descubrió ?</vt:lpstr>
      <vt:lpstr>Quien descubrió la energía térmica?</vt:lpstr>
      <vt:lpstr>Quien es Rudolph Clausius?</vt:lpstr>
      <vt:lpstr>Quien es William Rankine?</vt:lpstr>
      <vt:lpstr>Quien es William Thomson?</vt:lpstr>
      <vt:lpstr>Donde se puede encontrar ??</vt:lpstr>
      <vt:lpstr>Como se puede medir??</vt:lpstr>
      <vt:lpstr>Mecanismos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Energía térmica</dc:title>
  <dc:creator>INFORMATICA 10</dc:creator>
  <cp:lastModifiedBy>INFORMATICA 07</cp:lastModifiedBy>
  <cp:revision>6</cp:revision>
  <dcterms:created xsi:type="dcterms:W3CDTF">2023-05-15T19:09:42Z</dcterms:created>
  <dcterms:modified xsi:type="dcterms:W3CDTF">2023-05-18T13:15:53Z</dcterms:modified>
</cp:coreProperties>
</file>