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26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78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1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25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1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2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99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13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4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7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5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6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3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0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7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25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64409A-F966-4B07-8C74-4F02D09D083C}" type="datetimeFigureOut">
              <a:rPr lang="es-CO" smtClean="0"/>
              <a:t>15/05/2023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9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Energía térmica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Nicolas blanco González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28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lantillas para postales de agradecimiento gratis | Can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699625" cy="68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 energía térmica o energía calorífica es la parte de la energía interna de un sistema termodinámico en equilibrio que se proporciona a su temperatura absoluta y se incrementa o disminuye por transferencia de energía, generalmente en forma de calor o trabajo, en procesos termodinámicos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66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El Sol.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La bomba atómica.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Los termos caseros.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Los hornos de cocción.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El cuerpo humano.</a:t>
            </a:r>
          </a:p>
          <a:p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02" y="1564464"/>
            <a:ext cx="4607327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descubrió 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25479" y="2798233"/>
            <a:ext cx="10394729" cy="127360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energía térmica es aquella producida por las fuentes energéticas que generan calor y por medio de contacto con combustibles o por efecto de los mecanismos de transmisión de calor, pueden transmitir suficiente energía para llegar a incendiar un material </a:t>
            </a:r>
            <a:r>
              <a:rPr lang="es-ES" dirty="0" smtClean="0"/>
              <a:t>combustible gracias a las investigaciones de Rudolph </a:t>
            </a:r>
            <a:r>
              <a:rPr lang="es-ES" dirty="0"/>
              <a:t>Clausius y William </a:t>
            </a:r>
            <a:r>
              <a:rPr lang="es-ES" dirty="0" smtClean="0"/>
              <a:t>Rankine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560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Quien descubrió la energía térmica?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2772833"/>
            <a:ext cx="10394729" cy="1273606"/>
          </a:xfrm>
        </p:spPr>
        <p:txBody>
          <a:bodyPr/>
          <a:lstStyle/>
          <a:p>
            <a:r>
              <a:rPr lang="es-ES" dirty="0"/>
              <a:t>aparecieron por primera vez en los trabajos de Rudolph Clausius y William Rankine, en la segunda mitad del siglo XIX, y con el tiempo sustituyó a los términos trabajo interior, trabajo interno y energía intrínseca empleados habitualmente en esa época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443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 Rudolph </a:t>
            </a:r>
            <a:r>
              <a:rPr lang="es-ES" dirty="0"/>
              <a:t>Clausius?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 fontScale="92500"/>
          </a:bodyPr>
          <a:lstStyle/>
          <a:p>
            <a:r>
              <a:rPr lang="es-ES" dirty="0"/>
              <a:t>Rudolf Julius Emmanuel Clausius​, fue un físico y matemático alemán, considerado uno de los fundadores centrales de la ciencia de la termodinámica.​ En su nueva formulación del principio de </a:t>
            </a:r>
            <a:r>
              <a:rPr lang="es-ES" dirty="0" err="1"/>
              <a:t>Sadi</a:t>
            </a:r>
            <a:r>
              <a:rPr lang="es-ES" dirty="0"/>
              <a:t> Carnot, conocido como ciclo de Carnot, además propuso la teoría del calor sobre una base más sólida y más verdadera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2698744"/>
            <a:ext cx="1657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</a:t>
            </a:r>
            <a:r>
              <a:rPr lang="es-ES" dirty="0"/>
              <a:t> William Rankine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/>
          </a:bodyPr>
          <a:lstStyle/>
          <a:p>
            <a:r>
              <a:rPr lang="es-ES" dirty="0"/>
              <a:t>William John </a:t>
            </a:r>
            <a:r>
              <a:rPr lang="es-ES" dirty="0" err="1"/>
              <a:t>Macquorn</a:t>
            </a:r>
            <a:r>
              <a:rPr lang="es-ES" dirty="0"/>
              <a:t> Rankine fue un ingeniero y físico escocés. Junto con Rudolf Clausius, William Thomson, fue uno de los pioneros de la termodinámica, y se enfocó particularmente en la primera de las tres leyes de esta rama de la física</a:t>
            </a:r>
            <a:endParaRPr lang="es-CO" dirty="0"/>
          </a:p>
        </p:txBody>
      </p:sp>
      <p:sp>
        <p:nvSpPr>
          <p:cNvPr id="4" name="AutoShape 2" descr="William Rankin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7" y="2725737"/>
            <a:ext cx="1762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</a:t>
            </a:r>
            <a:r>
              <a:rPr lang="es-ES" dirty="0"/>
              <a:t> William Thomson?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/>
          </a:bodyPr>
          <a:lstStyle/>
          <a:p>
            <a:r>
              <a:rPr lang="es-ES" dirty="0"/>
              <a:t>Es uno de los científicos que más contribuyó a modernizar la física. Es especialmente conocido por haber desarrollado la escala de temperatura Kelvin. Recibió el título de barón Kelvin en honor a los logros alcanzados a lo largo de su </a:t>
            </a:r>
            <a:r>
              <a:rPr lang="es-ES" dirty="0" smtClean="0"/>
              <a:t>carrera este ultimo colaboro con William </a:t>
            </a:r>
            <a:r>
              <a:rPr lang="es-ES" dirty="0" err="1" smtClean="0"/>
              <a:t>rakine</a:t>
            </a:r>
            <a:endParaRPr lang="es-CO" dirty="0"/>
          </a:p>
        </p:txBody>
      </p:sp>
      <p:sp>
        <p:nvSpPr>
          <p:cNvPr id="4" name="AutoShape 2" descr="William Rankin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30487"/>
            <a:ext cx="2514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5" y="160337"/>
            <a:ext cx="10394707" cy="1377387"/>
          </a:xfrm>
        </p:spPr>
        <p:txBody>
          <a:bodyPr/>
          <a:lstStyle/>
          <a:p>
            <a:r>
              <a:rPr lang="es-ES" dirty="0" smtClean="0"/>
              <a:t>Donde se puede encontrar ??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5175" y="1664463"/>
            <a:ext cx="10394707" cy="163961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La energía térmica es aquella que está contenida dentro de un objeto o una estructura proporcionándole su temperatura. Esta energía está asociada al calor y el ejemplo más claro es el del radiador que contiene este tipo de energía que es la que logra que ese artículo emita una temperatura elevada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AutoShape 8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0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430816"/>
            <a:ext cx="2565400" cy="23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40</TotalTime>
  <Words>267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Impact</vt:lpstr>
      <vt:lpstr>Evento principal</vt:lpstr>
      <vt:lpstr>Energía térmica </vt:lpstr>
      <vt:lpstr>¿Qué es ?</vt:lpstr>
      <vt:lpstr>Ejemplos</vt:lpstr>
      <vt:lpstr>Como se descubrió ?</vt:lpstr>
      <vt:lpstr>Quien descubrió la energía térmica?</vt:lpstr>
      <vt:lpstr>Quien es Rudolph Clausius?</vt:lpstr>
      <vt:lpstr>Quien es William Rankine?</vt:lpstr>
      <vt:lpstr>Quien es William Thomson?</vt:lpstr>
      <vt:lpstr>Donde se puede encontrar ??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 térmica</dc:title>
  <dc:creator>INFORMATICA 10</dc:creator>
  <cp:lastModifiedBy>INFORMATICA 10</cp:lastModifiedBy>
  <cp:revision>4</cp:revision>
  <dcterms:created xsi:type="dcterms:W3CDTF">2023-05-15T19:09:42Z</dcterms:created>
  <dcterms:modified xsi:type="dcterms:W3CDTF">2023-05-15T19:50:32Z</dcterms:modified>
</cp:coreProperties>
</file>