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feat. </a:t>
            </a:r>
            <a:r>
              <a:rPr lang="ko-KR" altLang="en-US" smtClean="0"/>
              <a:t>김나현</a:t>
            </a:r>
            <a:r>
              <a:rPr lang="en-US" altLang="ko-KR" smtClean="0"/>
              <a:t>, </a:t>
            </a:r>
            <a:r>
              <a:rPr lang="ko-KR" altLang="en-US" smtClean="0"/>
              <a:t>이유라</a:t>
            </a:r>
            <a:r>
              <a:rPr lang="en-US" altLang="ko-KR" smtClean="0"/>
              <a:t>, </a:t>
            </a:r>
            <a:r>
              <a:rPr lang="ko-KR" altLang="en-US" smtClean="0"/>
              <a:t>전유미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0005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자바를 사용하지 말고 예상해보세요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252</Words>
  <Application>Microsoft Office PowerPoint</Application>
  <PresentationFormat>화면 슬라이드 쇼(4:3)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hu-19</cp:lastModifiedBy>
  <cp:revision>25</cp:revision>
  <dcterms:created xsi:type="dcterms:W3CDTF">2018-01-26T00:42:28Z</dcterms:created>
  <dcterms:modified xsi:type="dcterms:W3CDTF">2018-01-26T06:07:24Z</dcterms:modified>
</cp:coreProperties>
</file>