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8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180131_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93305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14620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이곳에 본인의 코드와 결과를 붙이세요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572008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</a:t>
            </a:r>
            <a:r>
              <a:rPr lang="ko-KR" altLang="en-US" smtClean="0"/>
              <a:t>용도 외에 쓰지 마세요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  <a:endParaRPr lang="en-US" altLang="ko-KR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boolean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309320"/>
            <a:ext cx="85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코드를 완료하신 분들은 인터넷에서 효율적인 소수판별 알고리즘을 감상하세요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</a:t>
            </a:r>
            <a:r>
              <a:rPr lang="ko-KR" altLang="en-US" smtClean="0"/>
              <a:t>마세요</a:t>
            </a:r>
            <a:r>
              <a:rPr lang="en-US" altLang="ko-KR" smtClean="0"/>
              <a:t>.!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312</Words>
  <Application>Microsoft Office PowerPoint</Application>
  <PresentationFormat>화면 슬라이드 쇼(4:3)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180131_자바 동아리</vt:lpstr>
      <vt:lpstr>The Rules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hu-19</cp:lastModifiedBy>
  <cp:revision>56</cp:revision>
  <dcterms:created xsi:type="dcterms:W3CDTF">2018-01-26T11:40:38Z</dcterms:created>
  <dcterms:modified xsi:type="dcterms:W3CDTF">2018-01-31T07:44:52Z</dcterms:modified>
</cp:coreProperties>
</file>