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67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indent="0">
              <a:buNone/>
              <a:defRPr sz="2800"/>
            </a:lvl1pPr>
            <a:lvl2pPr indent="0">
              <a:buNone/>
              <a:defRPr sz="2400"/>
            </a:lvl2pPr>
            <a:lvl3pPr indent="0"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indent="0">
              <a:buNone/>
              <a:defRPr sz="2800"/>
            </a:lvl1pPr>
            <a:lvl2pPr indent="0">
              <a:buNone/>
              <a:defRPr sz="2400"/>
            </a:lvl2pPr>
            <a:lvl3pPr indent="0"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i-harness.com/ko/q/49fcb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180130_</a:t>
            </a:r>
            <a:r>
              <a:rPr lang="ko-KR" altLang="en-US" dirty="0" smtClean="0"/>
              <a:t>자바 동아리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5852" y="5929330"/>
            <a:ext cx="6400800" cy="280974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Feat. </a:t>
            </a:r>
            <a:r>
              <a:rPr lang="ko-KR" altLang="en-US" dirty="0" smtClean="0"/>
              <a:t>김나</a:t>
            </a:r>
            <a:r>
              <a:rPr lang="ko-KR" altLang="en-US" dirty="0"/>
              <a:t>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The Rules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err="1" smtClean="0"/>
              <a:t>ppt</a:t>
            </a:r>
            <a:r>
              <a:rPr lang="ko-KR" altLang="en-US" dirty="0" smtClean="0"/>
              <a:t>의 이름뒤에 본인의 이름을 쓰고 저장하세요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자바를 이용하지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너무 길어지면 줄여쓰셔도 됩니다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처음과 끝은 확실하게 써주세요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오른쪽 공백에 코드와 결과를 </a:t>
            </a:r>
            <a:r>
              <a:rPr lang="ko-KR" altLang="en-US" dirty="0" err="1" smtClean="0"/>
              <a:t>캡처해서</a:t>
            </a:r>
            <a:r>
              <a:rPr lang="ko-KR" altLang="en-US" dirty="0" smtClean="0"/>
              <a:t> 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코드와 결과가 너무 길면 작게 줄여서 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키워서 보면 됨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되도록 </a:t>
            </a:r>
            <a:r>
              <a:rPr lang="ko-KR" altLang="en-US" dirty="0" smtClean="0"/>
              <a:t>코드를 완성시키세요</a:t>
            </a:r>
            <a:r>
              <a:rPr lang="en-US" altLang="ko-KR" dirty="0" smtClean="0"/>
              <a:t>!(</a:t>
            </a:r>
            <a:r>
              <a:rPr lang="ko-KR" altLang="en-US" dirty="0" err="1" smtClean="0"/>
              <a:t>망작이라도</a:t>
            </a:r>
            <a:r>
              <a:rPr lang="ko-KR" altLang="en-US" dirty="0" smtClean="0"/>
              <a:t> 인정</a:t>
            </a:r>
            <a:r>
              <a:rPr lang="en-US" altLang="ko-KR" dirty="0" smtClean="0"/>
              <a:t>!)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이번 문제에서는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구글링은</a:t>
            </a:r>
            <a:r>
              <a:rPr lang="ko-KR" altLang="en-US" dirty="0" smtClean="0"/>
              <a:t> 안됩니다</a:t>
            </a:r>
            <a:r>
              <a:rPr lang="en-US" altLang="ko-KR" dirty="0" smtClean="0"/>
              <a:t>!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어렵다면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동아리 멤버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언제든지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기 회장님에게 여쭤볼 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화요일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</a:t>
            </a:r>
            <a:r>
              <a:rPr lang="ko-KR" altLang="en-US" dirty="0"/>
              <a:t>스</a:t>
            </a:r>
            <a:r>
              <a:rPr lang="ko-KR" altLang="en-US" dirty="0" smtClean="0"/>
              <a:t>를 이미지 또는 정렬하여 기입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467544" y="1268760"/>
            <a:ext cx="4038600" cy="4525963"/>
          </a:xfrm>
        </p:spPr>
        <p:txBody>
          <a:bodyPr>
            <a:no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차원의 점들이 주어졌을 때</a:t>
            </a:r>
            <a:r>
              <a:rPr lang="en-US" altLang="ko-KR" dirty="0"/>
              <a:t>, </a:t>
            </a:r>
            <a:r>
              <a:rPr lang="ko-KR" altLang="en-US" dirty="0"/>
              <a:t>그 중 가장 거리가 짧은 것의 쌍을 출력하는 함수를 작성하시오</a:t>
            </a:r>
            <a:r>
              <a:rPr lang="en-US" altLang="ko-KR" dirty="0"/>
              <a:t>. (</a:t>
            </a:r>
            <a:r>
              <a:rPr lang="ko-KR" altLang="en-US" dirty="0"/>
              <a:t>단 점들의 배열은 모두 정렬되어있다고 가정한다</a:t>
            </a:r>
            <a:r>
              <a:rPr lang="en-US" altLang="ko-KR" dirty="0"/>
              <a:t>.)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/>
              <a:t>S={1, 3, 4, 8, 13, 17, 20} </a:t>
            </a:r>
            <a:r>
              <a:rPr lang="ko-KR" altLang="en-US" dirty="0"/>
              <a:t>이 주어졌다면</a:t>
            </a:r>
            <a:r>
              <a:rPr lang="en-US" altLang="ko-KR" dirty="0"/>
              <a:t>, </a:t>
            </a:r>
            <a:r>
              <a:rPr lang="ko-KR" altLang="en-US" dirty="0"/>
              <a:t>결과값은 </a:t>
            </a:r>
            <a:r>
              <a:rPr lang="en-US" altLang="ko-KR" dirty="0"/>
              <a:t>(3, 4)</a:t>
            </a:r>
            <a:r>
              <a:rPr lang="ko-KR" altLang="en-US" dirty="0"/>
              <a:t>가 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2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</a:t>
            </a:r>
            <a:r>
              <a:rPr lang="ko-KR" altLang="en-US" dirty="0"/>
              <a:t>스</a:t>
            </a:r>
            <a:r>
              <a:rPr lang="ko-KR" altLang="en-US" dirty="0" smtClean="0"/>
              <a:t>를 이미지 또는 정렬하여 기입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467544" y="1268760"/>
            <a:ext cx="4038600" cy="4525963"/>
          </a:xfrm>
        </p:spPr>
        <p:txBody>
          <a:bodyPr>
            <a:no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10,000</a:t>
            </a:r>
            <a:r>
              <a:rPr lang="ko-KR" altLang="en-US" dirty="0"/>
              <a:t>까지 </a:t>
            </a:r>
            <a:r>
              <a:rPr lang="en-US" altLang="ko-KR" dirty="0"/>
              <a:t>8</a:t>
            </a:r>
            <a:r>
              <a:rPr lang="ko-KR" altLang="en-US" dirty="0"/>
              <a:t>이라는 숫자가 총 </a:t>
            </a:r>
            <a:r>
              <a:rPr lang="ko-KR" altLang="en-US" dirty="0" err="1"/>
              <a:t>몇번</a:t>
            </a:r>
            <a:r>
              <a:rPr lang="ko-KR" altLang="en-US" dirty="0"/>
              <a:t> 나오는가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이 포함되어 있는 숫자의 </a:t>
            </a:r>
            <a:r>
              <a:rPr lang="ko-KR" altLang="en-US" dirty="0" err="1"/>
              <a:t>갯수를</a:t>
            </a:r>
            <a:r>
              <a:rPr lang="ko-KR" altLang="en-US" dirty="0"/>
              <a:t> </a:t>
            </a:r>
            <a:r>
              <a:rPr lang="ko-KR" altLang="en-US" dirty="0" err="1"/>
              <a:t>카운팅</a:t>
            </a:r>
            <a:r>
              <a:rPr lang="ko-KR" altLang="en-US" dirty="0"/>
              <a:t> 하는 것이 아니라 </a:t>
            </a:r>
            <a:r>
              <a:rPr lang="en-US" altLang="ko-KR" dirty="0"/>
              <a:t>8</a:t>
            </a:r>
            <a:r>
              <a:rPr lang="ko-KR" altLang="en-US" dirty="0"/>
              <a:t>이라는 숫자를 모두 </a:t>
            </a:r>
            <a:r>
              <a:rPr lang="ko-KR" altLang="en-US" dirty="0" err="1"/>
              <a:t>카운팅</a:t>
            </a:r>
            <a:r>
              <a:rPr lang="ko-KR" altLang="en-US" dirty="0"/>
              <a:t> 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(※ </a:t>
            </a:r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/>
              <a:t>8808</a:t>
            </a:r>
            <a:r>
              <a:rPr lang="ko-KR" altLang="en-US" dirty="0"/>
              <a:t>은 </a:t>
            </a:r>
            <a:r>
              <a:rPr lang="en-US" altLang="ko-KR" dirty="0"/>
              <a:t>3, 8888</a:t>
            </a:r>
            <a:r>
              <a:rPr lang="ko-KR" altLang="en-US" dirty="0"/>
              <a:t>은 </a:t>
            </a:r>
            <a:r>
              <a:rPr lang="en-US" altLang="ko-KR" dirty="0"/>
              <a:t>4</a:t>
            </a:r>
            <a:r>
              <a:rPr lang="ko-KR" altLang="en-US" dirty="0"/>
              <a:t>로 </a:t>
            </a:r>
            <a:r>
              <a:rPr lang="ko-KR" altLang="en-US" dirty="0" err="1"/>
              <a:t>카운팅</a:t>
            </a:r>
            <a:r>
              <a:rPr lang="ko-KR" altLang="en-US" dirty="0"/>
              <a:t> 해야 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19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3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</a:t>
            </a:r>
            <a:r>
              <a:rPr lang="ko-KR" altLang="en-US" dirty="0"/>
              <a:t>스</a:t>
            </a:r>
            <a:r>
              <a:rPr lang="ko-KR" altLang="en-US" dirty="0" smtClean="0"/>
              <a:t>를 이미지 또는 정렬하여 기입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-35352" y="1628800"/>
            <a:ext cx="4824536" cy="3888432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자기 자신을 제외한 모든 양의 약수들의 합이 자기 자신이 되는 자연수를 완전수라고 한다</a:t>
            </a:r>
            <a:r>
              <a:rPr lang="en-US" altLang="ko-KR" sz="2400" dirty="0"/>
              <a:t>. </a:t>
            </a:r>
            <a:r>
              <a:rPr lang="ko-KR" altLang="en-US" sz="2400" dirty="0"/>
              <a:t>예를 들면</a:t>
            </a:r>
            <a:r>
              <a:rPr lang="en-US" altLang="ko-KR" sz="2400" dirty="0"/>
              <a:t>, 6</a:t>
            </a:r>
            <a:r>
              <a:rPr lang="ko-KR" altLang="en-US" sz="2400" dirty="0"/>
              <a:t>과 </a:t>
            </a:r>
            <a:r>
              <a:rPr lang="en-US" altLang="ko-KR" sz="2400" dirty="0"/>
              <a:t>28</a:t>
            </a:r>
            <a:r>
              <a:rPr lang="ko-KR" altLang="en-US" sz="2400" dirty="0"/>
              <a:t>은 완전수이다</a:t>
            </a:r>
            <a:r>
              <a:rPr lang="en-US" altLang="ko-KR" sz="2400" dirty="0"/>
              <a:t>. 6=1+2+3 // 1,2,3</a:t>
            </a:r>
            <a:r>
              <a:rPr lang="ko-KR" altLang="en-US" sz="2400" dirty="0"/>
              <a:t>은 각각 </a:t>
            </a:r>
            <a:r>
              <a:rPr lang="en-US" altLang="ko-KR" sz="2400" dirty="0"/>
              <a:t>6</a:t>
            </a:r>
            <a:r>
              <a:rPr lang="ko-KR" altLang="en-US" sz="2400" dirty="0"/>
              <a:t>의 약수 </a:t>
            </a:r>
            <a:r>
              <a:rPr lang="en-US" altLang="ko-KR" sz="2400" dirty="0"/>
              <a:t>28=1+2+4+7+14 // 1,2,4,7,14</a:t>
            </a:r>
            <a:r>
              <a:rPr lang="ko-KR" altLang="en-US" sz="2400" dirty="0"/>
              <a:t>는 각각 </a:t>
            </a:r>
            <a:r>
              <a:rPr lang="en-US" altLang="ko-KR" sz="2400" dirty="0"/>
              <a:t>28</a:t>
            </a:r>
            <a:r>
              <a:rPr lang="ko-KR" altLang="en-US" sz="2400" dirty="0"/>
              <a:t>의 </a:t>
            </a:r>
            <a:r>
              <a:rPr lang="ko-KR" altLang="en-US" sz="2400" dirty="0" smtClean="0"/>
              <a:t>약수</a:t>
            </a:r>
            <a:endParaRPr lang="ko-KR" altLang="en-US" sz="2400" dirty="0"/>
          </a:p>
          <a:p>
            <a:r>
              <a:rPr lang="ko-KR" altLang="en-US" sz="2400" dirty="0"/>
              <a:t>입력으로 자연수 </a:t>
            </a:r>
            <a:r>
              <a:rPr lang="en-US" altLang="ko-KR" sz="2400" dirty="0"/>
              <a:t>N</a:t>
            </a:r>
            <a:r>
              <a:rPr lang="ko-KR" altLang="en-US" sz="2400" dirty="0"/>
              <a:t>을 받고</a:t>
            </a:r>
            <a:r>
              <a:rPr lang="en-US" altLang="ko-KR" sz="2400" dirty="0"/>
              <a:t>, </a:t>
            </a:r>
            <a:r>
              <a:rPr lang="ko-KR" altLang="en-US" sz="2400" dirty="0"/>
              <a:t>출력으로 </a:t>
            </a:r>
            <a:r>
              <a:rPr lang="en-US" altLang="ko-KR" sz="2400" dirty="0"/>
              <a:t>N </a:t>
            </a:r>
            <a:r>
              <a:rPr lang="ko-KR" altLang="en-US" sz="2400" dirty="0"/>
              <a:t>이하의 모든 완전수를 출력하는 코드를 작성하라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519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</a:t>
            </a:r>
            <a:r>
              <a:rPr lang="ko-KR" altLang="en-US" dirty="0"/>
              <a:t>스</a:t>
            </a:r>
            <a:r>
              <a:rPr lang="ko-KR" altLang="en-US" dirty="0" smtClean="0"/>
              <a:t>를 이미지 또는 정렬하여 기입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038600" cy="4525963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영어 대소문자와 띄어쓰기만으로 이루어진 문장이 주어진다</a:t>
            </a:r>
            <a:r>
              <a:rPr lang="en-US" altLang="ko-KR" sz="2400" dirty="0"/>
              <a:t>. </a:t>
            </a:r>
            <a:r>
              <a:rPr lang="ko-KR" altLang="en-US" sz="2400" dirty="0"/>
              <a:t>이 문장에는 몇 개의 단어가 있을까</a:t>
            </a:r>
            <a:r>
              <a:rPr lang="en-US" altLang="ko-KR" sz="2400" dirty="0"/>
              <a:t>? </a:t>
            </a:r>
            <a:r>
              <a:rPr lang="ko-KR" altLang="en-US" sz="2400" dirty="0"/>
              <a:t>이를 구하는 프로그램을 작성하시오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첫 줄에 영어 대소문자와 띄어쓰기로 이루어진 문장이 주어진다</a:t>
            </a:r>
            <a:r>
              <a:rPr lang="en-US" altLang="ko-KR" sz="2400" dirty="0"/>
              <a:t>. </a:t>
            </a:r>
            <a:r>
              <a:rPr lang="ko-KR" altLang="en-US" sz="2400" dirty="0"/>
              <a:t>이 문장의 길이는 </a:t>
            </a:r>
            <a:r>
              <a:rPr lang="en-US" altLang="ko-KR" sz="2400" dirty="0"/>
              <a:t>1,000,000</a:t>
            </a:r>
            <a:r>
              <a:rPr lang="ko-KR" altLang="en-US" sz="2400" dirty="0"/>
              <a:t>을 넘지 않는다</a:t>
            </a:r>
            <a:r>
              <a:rPr lang="en-US" altLang="ko-KR" sz="2400" dirty="0"/>
              <a:t>. </a:t>
            </a:r>
            <a:r>
              <a:rPr lang="ko-KR" altLang="en-US" sz="2400" dirty="0"/>
              <a:t>단어는 띄어쓰기 한 개로 구분된다</a:t>
            </a:r>
            <a:r>
              <a:rPr lang="en-US" altLang="ko-KR" sz="2400" dirty="0" smtClean="0"/>
              <a:t>.)</a:t>
            </a:r>
            <a:endParaRPr lang="en-US" altLang="ko-KR" sz="2400" dirty="0"/>
          </a:p>
          <a:p>
            <a:r>
              <a:rPr lang="en-US" altLang="ko-KR" sz="2400" dirty="0" smtClean="0"/>
              <a:t>Ex)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The Curious Case of Benjamin </a:t>
            </a:r>
            <a:r>
              <a:rPr lang="en-US" altLang="ko-KR" sz="2400" dirty="0" smtClean="0"/>
              <a:t>Button</a:t>
            </a:r>
            <a:endParaRPr lang="en-US" altLang="ko-KR" sz="2400" dirty="0"/>
          </a:p>
          <a:p>
            <a:r>
              <a:rPr lang="ko-KR" altLang="en-US" sz="2400" dirty="0"/>
              <a:t>출력 </a:t>
            </a:r>
            <a:r>
              <a:rPr lang="en-US" altLang="ko-KR" sz="2400" dirty="0"/>
              <a:t>: 6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937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5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</a:t>
            </a:r>
            <a:r>
              <a:rPr lang="ko-KR" altLang="en-US" dirty="0"/>
              <a:t>스</a:t>
            </a:r>
            <a:r>
              <a:rPr lang="ko-KR" altLang="en-US" dirty="0" smtClean="0"/>
              <a:t>를 이미지 또는 정렬하여 기입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179512" y="1340768"/>
            <a:ext cx="4464496" cy="4525963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세 개의 자연수 </a:t>
            </a:r>
            <a:r>
              <a:rPr lang="en-US" altLang="ko-KR" sz="2400" dirty="0"/>
              <a:t>A, B, C</a:t>
            </a:r>
            <a:r>
              <a:rPr lang="ko-KR" altLang="en-US" sz="2400" dirty="0"/>
              <a:t>가 주어질 때 </a:t>
            </a:r>
            <a:r>
              <a:rPr lang="en-US" altLang="ko-KR" sz="2400" dirty="0"/>
              <a:t>A×B×C</a:t>
            </a:r>
            <a:r>
              <a:rPr lang="ko-KR" altLang="en-US" sz="2400" dirty="0"/>
              <a:t>를 계산한 결과에 </a:t>
            </a:r>
            <a:r>
              <a:rPr lang="en-US" altLang="ko-KR" sz="2400" dirty="0"/>
              <a:t>0</a:t>
            </a:r>
            <a:r>
              <a:rPr lang="ko-KR" altLang="en-US" sz="2400" dirty="0"/>
              <a:t>부터 </a:t>
            </a:r>
            <a:r>
              <a:rPr lang="en-US" altLang="ko-KR" sz="2400" dirty="0"/>
              <a:t>9</a:t>
            </a:r>
            <a:r>
              <a:rPr lang="ko-KR" altLang="en-US" sz="2400" dirty="0"/>
              <a:t>까지 각각의 숫자가 몇 번씩 쓰였는지를 구하는 프로그램을 작성하시오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r>
              <a:rPr lang="ko-KR" altLang="en-US" sz="2400" dirty="0"/>
              <a:t>예를 들어 </a:t>
            </a:r>
            <a:r>
              <a:rPr lang="en-US" altLang="ko-KR" sz="2400" dirty="0"/>
              <a:t>A = 150, B = 266, C = 427 </a:t>
            </a:r>
            <a:r>
              <a:rPr lang="ko-KR" altLang="en-US" sz="2400" dirty="0"/>
              <a:t>이라면 </a:t>
            </a:r>
          </a:p>
          <a:p>
            <a:r>
              <a:rPr lang="en-US" altLang="ko-KR" sz="2400" dirty="0"/>
              <a:t>A × B × C = 150 × 266 × 427 = 17037300 </a:t>
            </a:r>
            <a:r>
              <a:rPr lang="ko-KR" altLang="en-US" sz="2400" dirty="0"/>
              <a:t>이 되고</a:t>
            </a:r>
            <a:r>
              <a:rPr lang="en-US" altLang="ko-KR" sz="2400" dirty="0"/>
              <a:t>, </a:t>
            </a:r>
          </a:p>
          <a:p>
            <a:r>
              <a:rPr lang="ko-KR" altLang="en-US" sz="2400" dirty="0"/>
              <a:t>계산한 결과 </a:t>
            </a:r>
            <a:r>
              <a:rPr lang="en-US" altLang="ko-KR" sz="2400" dirty="0"/>
              <a:t>17037300 </a:t>
            </a:r>
            <a:r>
              <a:rPr lang="ko-KR" altLang="en-US" sz="2400" dirty="0"/>
              <a:t>에는 </a:t>
            </a:r>
            <a:r>
              <a:rPr lang="en-US" altLang="ko-KR" sz="2400" dirty="0"/>
              <a:t>0</a:t>
            </a:r>
            <a:r>
              <a:rPr lang="ko-KR" altLang="en-US" sz="2400" dirty="0"/>
              <a:t>이 </a:t>
            </a:r>
            <a:r>
              <a:rPr lang="en-US" altLang="ko-KR" sz="2400" dirty="0"/>
              <a:t>3</a:t>
            </a:r>
            <a:r>
              <a:rPr lang="ko-KR" altLang="en-US" sz="2400" dirty="0"/>
              <a:t>번</a:t>
            </a:r>
            <a:r>
              <a:rPr lang="en-US" altLang="ko-KR" sz="2400" dirty="0"/>
              <a:t>, 1</a:t>
            </a:r>
            <a:r>
              <a:rPr lang="ko-KR" altLang="en-US" sz="2400" dirty="0"/>
              <a:t>이 </a:t>
            </a:r>
            <a:r>
              <a:rPr lang="en-US" altLang="ko-KR" sz="2400" dirty="0"/>
              <a:t>1</a:t>
            </a:r>
            <a:r>
              <a:rPr lang="ko-KR" altLang="en-US" sz="2400" dirty="0"/>
              <a:t>번</a:t>
            </a:r>
            <a:r>
              <a:rPr lang="en-US" altLang="ko-KR" sz="2400" dirty="0"/>
              <a:t>, 3</a:t>
            </a:r>
            <a:r>
              <a:rPr lang="ko-KR" altLang="en-US" sz="2400" dirty="0"/>
              <a:t>이 </a:t>
            </a:r>
            <a:r>
              <a:rPr lang="en-US" altLang="ko-KR" sz="2400" dirty="0"/>
              <a:t>2</a:t>
            </a:r>
            <a:r>
              <a:rPr lang="ko-KR" altLang="en-US" sz="2400" dirty="0"/>
              <a:t>번</a:t>
            </a:r>
            <a:r>
              <a:rPr lang="en-US" altLang="ko-KR" sz="2400" dirty="0"/>
              <a:t>, 7</a:t>
            </a:r>
            <a:r>
              <a:rPr lang="ko-KR" altLang="en-US" sz="2400" dirty="0"/>
              <a:t>이 </a:t>
            </a:r>
            <a:r>
              <a:rPr lang="en-US" altLang="ko-KR" sz="2400" dirty="0"/>
              <a:t>2</a:t>
            </a:r>
            <a:r>
              <a:rPr lang="ko-KR" altLang="en-US" sz="2400" dirty="0"/>
              <a:t>번 쓰였다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494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수고하셨습니다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57290" y="5857892"/>
            <a:ext cx="6400800" cy="70960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▼더 많은 것을 알고 싶다면▽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ko-KR" altLang="en-US" dirty="0" err="1" smtClean="0"/>
              <a:t>프로그래머스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-https://programmers.co.kr/learn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3357562"/>
            <a:ext cx="4316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참고하세요</a:t>
            </a:r>
            <a:endParaRPr lang="en-US" altLang="ko-KR" smtClean="0"/>
          </a:p>
          <a:p>
            <a:r>
              <a:rPr lang="en-US" altLang="ko-KR" smtClean="0">
                <a:hlinkClick r:id="rId2"/>
              </a:rPr>
              <a:t>https://code.i-harness.com/ko/q/49fcb4</a:t>
            </a:r>
            <a:endParaRPr lang="en-US" altLang="ko-KR" smtClean="0"/>
          </a:p>
          <a:p>
            <a:r>
              <a:rPr lang="en-US" altLang="ko-KR" smtClean="0"/>
              <a:t>http://fendee.egloos.com/9143576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447</Words>
  <Application>Microsoft Office PowerPoint</Application>
  <PresentationFormat>화면 슬라이드 쇼(4:3)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180130_자바 동아리</vt:lpstr>
      <vt:lpstr>The Rules</vt:lpstr>
      <vt:lpstr>문제 1번</vt:lpstr>
      <vt:lpstr>문제 2번</vt:lpstr>
      <vt:lpstr>문제 3번</vt:lpstr>
      <vt:lpstr>문제 4번</vt:lpstr>
      <vt:lpstr>문제 5번</vt:lpstr>
      <vt:lpstr>수고하셨습니다.</vt:lpstr>
      <vt:lpstr>출처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동아리</dc:title>
  <dc:creator>kim</dc:creator>
  <cp:lastModifiedBy>Windows 사용자</cp:lastModifiedBy>
  <cp:revision>70</cp:revision>
  <dcterms:created xsi:type="dcterms:W3CDTF">2018-01-26T11:40:38Z</dcterms:created>
  <dcterms:modified xsi:type="dcterms:W3CDTF">2018-02-02T00:06:45Z</dcterms:modified>
</cp:coreProperties>
</file>