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7" r:id="rId5"/>
    <p:sldId id="258" r:id="rId6"/>
    <p:sldId id="257" r:id="rId7"/>
    <p:sldId id="269" r:id="rId8"/>
    <p:sldId id="270" r:id="rId9"/>
    <p:sldId id="268" r:id="rId10"/>
    <p:sldId id="260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8" y="-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6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6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6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6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32858-B911-4CD3-A9C2-DE31FE0E9002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180129_</a:t>
            </a:r>
            <a:r>
              <a:rPr lang="ko-KR" altLang="en-US" sz="4000" dirty="0" smtClean="0"/>
              <a:t>자바동아리</a:t>
            </a:r>
            <a:r>
              <a:rPr lang="en-US" altLang="ko-KR" sz="4000" dirty="0" smtClean="0"/>
              <a:t>_</a:t>
            </a:r>
            <a:r>
              <a:rPr lang="ko-KR" altLang="en-US" sz="4000" dirty="0" smtClean="0"/>
              <a:t>월요일 문제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71604" y="5357826"/>
            <a:ext cx="5929354" cy="50006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feat. </a:t>
            </a:r>
            <a:r>
              <a:rPr lang="ko-KR" altLang="en-US" dirty="0"/>
              <a:t>이</a:t>
            </a:r>
            <a:r>
              <a:rPr lang="ko-KR" altLang="en-US" dirty="0" smtClean="0"/>
              <a:t>선용</a:t>
            </a:r>
            <a:r>
              <a:rPr lang="en-US" altLang="ko-KR" dirty="0" smtClean="0"/>
              <a:t>, </a:t>
            </a:r>
            <a:r>
              <a:rPr lang="ko-KR" altLang="en-US" dirty="0" err="1"/>
              <a:t>신</a:t>
            </a:r>
            <a:r>
              <a:rPr lang="ko-KR" altLang="en-US" dirty="0" err="1" smtClean="0"/>
              <a:t>새별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 심화 문제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소스 기입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5929330"/>
            <a:ext cx="3065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ko-KR" altLang="en-US" sz="1400" dirty="0" smtClean="0"/>
              <a:t>▼</a:t>
            </a:r>
            <a:r>
              <a:rPr lang="ko-KR" altLang="en-US" sz="1400" b="1" dirty="0" smtClean="0"/>
              <a:t>반드시 </a:t>
            </a:r>
            <a:r>
              <a:rPr lang="ko-KR" altLang="en-US" sz="1400" b="1" dirty="0" err="1" smtClean="0"/>
              <a:t>출력문에</a:t>
            </a:r>
            <a:r>
              <a:rPr lang="ko-KR" altLang="en-US" sz="1400" b="1" dirty="0" smtClean="0"/>
              <a:t> 포함되어야 함</a:t>
            </a:r>
            <a:r>
              <a:rPr lang="ko-KR" altLang="en-US" sz="1400" dirty="0" smtClean="0"/>
              <a:t>▽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050" dirty="0" smtClean="0"/>
              <a:t>플레이어</a:t>
            </a:r>
            <a:r>
              <a:rPr lang="en-US" altLang="ko-KR" sz="1050" dirty="0" smtClean="0"/>
              <a:t>/</a:t>
            </a:r>
            <a:r>
              <a:rPr lang="ko-KR" altLang="en-US" sz="1050" dirty="0" smtClean="0"/>
              <a:t>컴퓨터가 무엇을 냈는가</a:t>
            </a:r>
            <a:r>
              <a:rPr lang="en-US" altLang="ko-KR" sz="1050" dirty="0" smtClean="0"/>
              <a:t>?</a:t>
            </a:r>
          </a:p>
          <a:p>
            <a:pPr marL="342900" indent="-342900">
              <a:buAutoNum type="arabicPeriod"/>
            </a:pPr>
            <a:r>
              <a:rPr lang="ko-KR" altLang="en-US" sz="1050" dirty="0" smtClean="0"/>
              <a:t>누가 이겼는가</a:t>
            </a:r>
            <a:r>
              <a:rPr lang="en-US" altLang="ko-KR" sz="1050" dirty="0" smtClean="0"/>
              <a:t>?</a:t>
            </a:r>
            <a:endParaRPr lang="ko-KR" altLang="en-US" sz="105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14" y="1268760"/>
            <a:ext cx="4410489" cy="25202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871974"/>
            <a:ext cx="4176464" cy="16116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Rules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err="1" smtClean="0"/>
              <a:t>ppt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이름뒤에</a:t>
            </a:r>
            <a:r>
              <a:rPr lang="ko-KR" altLang="en-US" dirty="0" smtClean="0"/>
              <a:t> 본인의 이름을 쓰고 저장하세요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‘</a:t>
            </a:r>
            <a:r>
              <a:rPr lang="ko-KR" altLang="en-US" dirty="0" smtClean="0"/>
              <a:t>예상하세요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자바를 이용하지 마세요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‘</a:t>
            </a:r>
            <a:r>
              <a:rPr lang="ko-KR" altLang="en-US" dirty="0" smtClean="0"/>
              <a:t>예상하세요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너무 길어지면 </a:t>
            </a:r>
            <a:r>
              <a:rPr lang="ko-KR" altLang="en-US" dirty="0" err="1" smtClean="0"/>
              <a:t>줄여쓰셔도</a:t>
            </a:r>
            <a:r>
              <a:rPr lang="ko-KR" altLang="en-US" dirty="0" smtClean="0"/>
              <a:t> 됩니다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(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처음과 끝은 확실하게 써주세요</a:t>
            </a:r>
            <a:r>
              <a:rPr lang="en-US" altLang="ko-KR" dirty="0" smtClean="0"/>
              <a:t>.)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 smtClean="0"/>
              <a:t>오른쪽 공백에 본인의 코드와 결과를 </a:t>
            </a:r>
            <a:r>
              <a:rPr lang="ko-KR" altLang="en-US" dirty="0" err="1" smtClean="0"/>
              <a:t>캡쳐해서</a:t>
            </a:r>
            <a:r>
              <a:rPr lang="ko-KR" altLang="en-US" dirty="0" smtClean="0"/>
              <a:t> 붙이세요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 smtClean="0"/>
              <a:t>코드와 결과가 너무 길면 작게 </a:t>
            </a:r>
            <a:r>
              <a:rPr lang="ko-KR" altLang="en-US" dirty="0" err="1" smtClean="0"/>
              <a:t>줄여서붙이세요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(</a:t>
            </a:r>
            <a:r>
              <a:rPr lang="ko-KR" altLang="en-US" dirty="0" smtClean="0"/>
              <a:t>키워서 보면 됨</a:t>
            </a:r>
            <a:r>
              <a:rPr lang="en-US" altLang="ko-KR" dirty="0" smtClean="0"/>
              <a:t>.)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 smtClean="0"/>
              <a:t>되도록 다른 코드를 참고하지 마세요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(</a:t>
            </a:r>
            <a:r>
              <a:rPr lang="ko-KR" altLang="en-US" dirty="0" smtClean="0"/>
              <a:t>본인이 했던 코드포함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자동 </a:t>
            </a:r>
            <a:r>
              <a:rPr lang="ko-KR" altLang="en-US" dirty="0" err="1" smtClean="0"/>
              <a:t>형변환</a:t>
            </a:r>
            <a:r>
              <a:rPr lang="en-US" altLang="ko-KR" dirty="0" smtClean="0"/>
              <a:t>(Up-casting)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1484784"/>
            <a:ext cx="4495800" cy="1108719"/>
          </a:xfrm>
        </p:spPr>
        <p:txBody>
          <a:bodyPr>
            <a:normAutofit fontScale="92500"/>
          </a:bodyPr>
          <a:lstStyle/>
          <a:p>
            <a:r>
              <a:rPr lang="ko-KR" altLang="en-US" sz="1800" dirty="0" smtClean="0"/>
              <a:t>타입에 따른 자동 </a:t>
            </a:r>
            <a:r>
              <a:rPr lang="ko-KR" altLang="en-US" sz="1800" dirty="0" err="1" smtClean="0"/>
              <a:t>형변환을</a:t>
            </a:r>
            <a:r>
              <a:rPr lang="ko-KR" altLang="en-US" sz="1800" dirty="0" smtClean="0"/>
              <a:t> 예상</a:t>
            </a:r>
            <a:endParaRPr lang="en-US" altLang="ko-KR" sz="1800" dirty="0" smtClean="0"/>
          </a:p>
          <a:p>
            <a:r>
              <a:rPr lang="en-US" altLang="ko-KR" sz="1800" dirty="0" smtClean="0"/>
              <a:t>1. </a:t>
            </a:r>
            <a:r>
              <a:rPr lang="ko-KR" altLang="en-US" sz="1800" dirty="0" smtClean="0"/>
              <a:t>문제에 따른 결과값으로 나올 수 있는 </a:t>
            </a:r>
            <a:endParaRPr lang="en-US" altLang="ko-KR" sz="1800" dirty="0" smtClean="0"/>
          </a:p>
          <a:p>
            <a:r>
              <a:rPr lang="en-US" altLang="ko-KR" sz="1800" dirty="0" smtClean="0">
                <a:solidFill>
                  <a:srgbClr val="FF0000"/>
                </a:solidFill>
              </a:rPr>
              <a:t>‘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자료형</a:t>
            </a:r>
            <a:r>
              <a:rPr lang="en-US" altLang="ko-KR" sz="1800" dirty="0" smtClean="0">
                <a:solidFill>
                  <a:srgbClr val="FF0000"/>
                </a:solidFill>
              </a:rPr>
              <a:t>’</a:t>
            </a:r>
            <a:r>
              <a:rPr lang="ko-KR" altLang="en-US" sz="1800" dirty="0" smtClean="0"/>
              <a:t>을 적어주세요</a:t>
            </a:r>
            <a:endParaRPr lang="ko-KR" altLang="en-US" sz="18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643438" y="1571612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2800" noProof="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2800" noProof="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2800" noProof="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2800" noProof="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800" b="0" i="0" u="none" strike="noStrike" kern="120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36912"/>
            <a:ext cx="3600400" cy="37219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29190" y="1643050"/>
            <a:ext cx="2000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int</a:t>
            </a:r>
          </a:p>
          <a:p>
            <a:r>
              <a:rPr lang="en-US" altLang="ko-KR" smtClean="0"/>
              <a:t>int</a:t>
            </a:r>
          </a:p>
          <a:p>
            <a:r>
              <a:rPr lang="en-US" altLang="ko-KR" smtClean="0"/>
              <a:t>int </a:t>
            </a:r>
          </a:p>
          <a:p>
            <a:r>
              <a:rPr lang="en-US" altLang="ko-KR" smtClean="0"/>
              <a:t>long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93454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자동 </a:t>
            </a:r>
            <a:r>
              <a:rPr lang="ko-KR" altLang="en-US" dirty="0" err="1" smtClean="0"/>
              <a:t>형변환</a:t>
            </a:r>
            <a:r>
              <a:rPr lang="en-US" altLang="ko-KR" dirty="0" smtClean="0"/>
              <a:t>(Up-casting)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1484784"/>
            <a:ext cx="4495800" cy="1108719"/>
          </a:xfrm>
        </p:spPr>
        <p:txBody>
          <a:bodyPr>
            <a:normAutofit fontScale="92500"/>
          </a:bodyPr>
          <a:lstStyle/>
          <a:p>
            <a:r>
              <a:rPr lang="ko-KR" altLang="en-US" sz="1800" dirty="0" smtClean="0"/>
              <a:t>타입에 따른 자동 </a:t>
            </a:r>
            <a:r>
              <a:rPr lang="ko-KR" altLang="en-US" sz="1800" dirty="0" err="1" smtClean="0"/>
              <a:t>형변환을</a:t>
            </a:r>
            <a:r>
              <a:rPr lang="ko-KR" altLang="en-US" sz="1800" dirty="0" smtClean="0"/>
              <a:t> 예상</a:t>
            </a:r>
            <a:endParaRPr lang="en-US" altLang="ko-KR" sz="1800" dirty="0" smtClean="0"/>
          </a:p>
          <a:p>
            <a:r>
              <a:rPr lang="en-US" altLang="ko-KR" sz="1800" dirty="0" smtClean="0"/>
              <a:t>1. </a:t>
            </a:r>
            <a:r>
              <a:rPr lang="ko-KR" altLang="en-US" sz="1800" dirty="0" smtClean="0"/>
              <a:t>문제에 따른 결과값으로 나올 수 있는 </a:t>
            </a:r>
            <a:endParaRPr lang="en-US" altLang="ko-KR" sz="1800" dirty="0" smtClean="0"/>
          </a:p>
          <a:p>
            <a:r>
              <a:rPr lang="en-US" altLang="ko-KR" sz="1800" dirty="0" smtClean="0">
                <a:solidFill>
                  <a:srgbClr val="FF0000"/>
                </a:solidFill>
              </a:rPr>
              <a:t>‘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자료형</a:t>
            </a:r>
            <a:r>
              <a:rPr lang="en-US" altLang="ko-KR" sz="1800" dirty="0" smtClean="0">
                <a:solidFill>
                  <a:srgbClr val="FF0000"/>
                </a:solidFill>
              </a:rPr>
              <a:t>’</a:t>
            </a:r>
            <a:r>
              <a:rPr lang="ko-KR" altLang="en-US" sz="1800" dirty="0" smtClean="0"/>
              <a:t>을 적어주세요</a:t>
            </a:r>
            <a:endParaRPr lang="ko-KR" altLang="en-US" sz="18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643438" y="1571612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2800" noProof="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2800" noProof="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2800" noProof="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2800" noProof="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564904"/>
            <a:ext cx="4239217" cy="35326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14876" y="1643050"/>
            <a:ext cx="912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float</a:t>
            </a:r>
          </a:p>
          <a:p>
            <a:r>
              <a:rPr lang="en-US" altLang="ko-KR" smtClean="0"/>
              <a:t>double</a:t>
            </a:r>
          </a:p>
          <a:p>
            <a:r>
              <a:rPr lang="en-US" altLang="ko-KR" smtClean="0"/>
              <a:t>double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72802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스캐너 확인문제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61587" y="1196752"/>
            <a:ext cx="6491064" cy="61435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1800" dirty="0" smtClean="0"/>
              <a:t>각 라인에 대한 설명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본인이 아는 바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간략하게 서술해요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r>
              <a:rPr lang="ko-KR" altLang="en-US" sz="1800" dirty="0" smtClean="0"/>
              <a:t>예상 실행 결과를 기입해주세요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824793" y="4643446"/>
            <a:ext cx="7494414" cy="181416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800" smtClean="0"/>
              <a:t>1</a:t>
            </a:r>
            <a:r>
              <a:rPr lang="en-US" altLang="ko-KR" sz="2800" smtClean="0"/>
              <a:t>.	package </a:t>
            </a:r>
            <a:r>
              <a:rPr lang="en-US" altLang="ko-KR" sz="2800" smtClean="0"/>
              <a:t>javaclub.java1801</a:t>
            </a:r>
            <a:r>
              <a:rPr lang="ko-KR" altLang="en-US" sz="2800" smtClean="0"/>
              <a:t>안에서 코드를 수행한다</a:t>
            </a:r>
            <a:r>
              <a:rPr lang="en-US" altLang="ko-KR" sz="2800" smtClean="0"/>
              <a:t>.</a:t>
            </a:r>
            <a:endParaRPr lang="en-US" altLang="ko-KR" sz="2800" dirty="0" smtClean="0"/>
          </a:p>
          <a:p>
            <a:pPr lvl="0">
              <a:spcBef>
                <a:spcPct val="20000"/>
              </a:spcBef>
              <a:defRPr/>
            </a:pPr>
            <a:r>
              <a:rPr kumimoji="0" lang="en-US" altLang="ko-KR" sz="28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ko-KR" sz="28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	</a:t>
            </a:r>
            <a:r>
              <a:rPr kumimoji="0" lang="ko-KR" altLang="en-US" sz="28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모든</a:t>
            </a:r>
            <a:r>
              <a:rPr kumimoji="0" lang="en-US" altLang="ko-KR" sz="28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(*) </a:t>
            </a:r>
            <a:r>
              <a:rPr kumimoji="0" lang="ko-KR" altLang="en-US" sz="28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라이브러리를 사용함</a:t>
            </a:r>
            <a:r>
              <a:rPr kumimoji="0" lang="en-US" altLang="ko-KR" sz="28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altLang="ko-KR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800" smtClean="0"/>
              <a:t>3</a:t>
            </a:r>
            <a:r>
              <a:rPr lang="en-US" altLang="ko-KR" sz="2800" smtClean="0"/>
              <a:t>.	</a:t>
            </a:r>
            <a:r>
              <a:rPr lang="ko-KR" altLang="en-US" sz="2800" smtClean="0"/>
              <a:t>클래스 </a:t>
            </a:r>
            <a:r>
              <a:rPr lang="en-US" altLang="ko-KR" sz="2800" smtClean="0"/>
              <a:t>Randomexample2</a:t>
            </a:r>
            <a:r>
              <a:rPr lang="ko-KR" altLang="en-US" sz="2800" smtClean="0"/>
              <a:t>를 선언한다</a:t>
            </a:r>
            <a:r>
              <a:rPr lang="en-US" altLang="ko-KR" sz="2800" smtClean="0"/>
              <a:t>.</a:t>
            </a:r>
            <a:endParaRPr lang="en-US" altLang="ko-KR" sz="2800" dirty="0" smtClean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8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altLang="ko-KR" sz="28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	</a:t>
            </a:r>
            <a:r>
              <a:rPr kumimoji="0" lang="ko-KR" altLang="en-US" sz="28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메소드 </a:t>
            </a:r>
            <a:r>
              <a:rPr lang="en-US" altLang="ko-KR" sz="2800" smtClean="0"/>
              <a:t>main </a:t>
            </a:r>
            <a:r>
              <a:rPr lang="ko-KR" altLang="en-US" sz="2800" smtClean="0"/>
              <a:t>는</a:t>
            </a:r>
            <a:r>
              <a:rPr lang="en-US" altLang="ko-KR" sz="2800" smtClean="0"/>
              <a:t> </a:t>
            </a:r>
            <a:r>
              <a:rPr lang="ko-KR" altLang="en-US" sz="2800" smtClean="0"/>
              <a:t>리턴 값이 없고</a:t>
            </a:r>
            <a:r>
              <a:rPr lang="en-US" altLang="ko-KR" sz="2800" smtClean="0"/>
              <a:t>, </a:t>
            </a:r>
            <a:r>
              <a:rPr lang="ko-KR" altLang="en-US" sz="2800" smtClean="0"/>
              <a:t>단 한번 메모리에 할당 된다</a:t>
            </a:r>
            <a:r>
              <a:rPr lang="en-US" altLang="ko-KR" sz="2800" smtClean="0"/>
              <a:t>(static) </a:t>
            </a:r>
            <a:endParaRPr kumimoji="0" lang="en-US" altLang="ko-KR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800" smtClean="0"/>
              <a:t>5.	</a:t>
            </a:r>
            <a:r>
              <a:rPr lang="en-US" altLang="ko-KR" sz="2800" smtClean="0"/>
              <a:t>player1</a:t>
            </a:r>
            <a:r>
              <a:rPr lang="ko-KR" altLang="en-US" sz="2800" smtClean="0"/>
              <a:t>을 </a:t>
            </a:r>
            <a:r>
              <a:rPr lang="en-US" altLang="ko-KR" sz="2800" smtClean="0"/>
              <a:t>int </a:t>
            </a:r>
            <a:r>
              <a:rPr lang="ko-KR" altLang="en-US" sz="2800" smtClean="0"/>
              <a:t>형으로 선언한다</a:t>
            </a:r>
            <a:r>
              <a:rPr lang="en-US" altLang="ko-KR" sz="2800" smtClean="0"/>
              <a:t>.</a:t>
            </a:r>
            <a:endParaRPr lang="en-US" altLang="ko-KR" sz="2800" smtClean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800" smtClean="0"/>
              <a:t>6</a:t>
            </a:r>
            <a:r>
              <a:rPr lang="en-US" altLang="ko-KR" sz="2800" smtClean="0"/>
              <a:t>.	</a:t>
            </a:r>
            <a:r>
              <a:rPr lang="ko-KR" altLang="en-US" sz="2800" smtClean="0"/>
              <a:t>임의의 수를 사용자로부터 입력받는다</a:t>
            </a:r>
            <a:r>
              <a:rPr lang="en-US" altLang="ko-KR" sz="2800" smtClean="0"/>
              <a:t>. (scanner()), </a:t>
            </a:r>
            <a:r>
              <a:rPr lang="ko-KR" altLang="en-US" sz="2800" smtClean="0"/>
              <a:t>키보드로 입력받을때는 </a:t>
            </a:r>
            <a:r>
              <a:rPr lang="en-US" altLang="ko-KR" sz="2800" smtClean="0"/>
              <a:t>system.in</a:t>
            </a:r>
            <a:r>
              <a:rPr lang="ko-KR" altLang="en-US" sz="2800" smtClean="0"/>
              <a:t>을 사용한다</a:t>
            </a:r>
            <a:r>
              <a:rPr lang="en-US" altLang="ko-KR" sz="2800" smtClean="0"/>
              <a:t>.</a:t>
            </a:r>
            <a:endParaRPr lang="en-US" altLang="ko-KR" sz="2800" dirty="0" smtClean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800" smtClean="0"/>
              <a:t>7</a:t>
            </a:r>
            <a:r>
              <a:rPr kumimoji="0" lang="en-US" altLang="ko-KR" sz="28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	“</a:t>
            </a:r>
            <a:r>
              <a:rPr kumimoji="0" lang="ko-KR" altLang="en-US" sz="28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가위</a:t>
            </a:r>
            <a:r>
              <a:rPr kumimoji="0" lang="en-US" altLang="ko-KR" sz="28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(2)  </a:t>
            </a:r>
            <a:r>
              <a:rPr kumimoji="0" lang="ko-KR" altLang="en-US" sz="28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바위</a:t>
            </a:r>
            <a:r>
              <a:rPr kumimoji="0" lang="en-US" altLang="ko-KR" sz="28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(2)  </a:t>
            </a:r>
            <a:r>
              <a:rPr kumimoji="0" lang="ko-KR" altLang="en-US" sz="28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보</a:t>
            </a:r>
            <a:r>
              <a:rPr lang="en-US" altLang="ko-KR" sz="2800" smtClean="0"/>
              <a:t>(3)  </a:t>
            </a:r>
            <a:r>
              <a:rPr lang="ko-KR" altLang="en-US" sz="2800" smtClean="0"/>
              <a:t>을</a:t>
            </a:r>
            <a:r>
              <a:rPr lang="en-US" altLang="ko-KR" sz="2800" smtClean="0"/>
              <a:t>(</a:t>
            </a:r>
            <a:r>
              <a:rPr lang="ko-KR" altLang="en-US" sz="2800" smtClean="0"/>
              <a:t>를</a:t>
            </a:r>
            <a:r>
              <a:rPr lang="en-US" altLang="ko-KR" sz="2800" smtClean="0"/>
              <a:t>)  </a:t>
            </a:r>
            <a:r>
              <a:rPr lang="ko-KR" altLang="en-US" sz="2800" smtClean="0"/>
              <a:t>입력하세요 </a:t>
            </a:r>
            <a:r>
              <a:rPr lang="en-US" altLang="ko-KR" sz="2800" smtClean="0"/>
              <a:t>: “</a:t>
            </a:r>
            <a:r>
              <a:rPr lang="ko-KR" altLang="en-US" sz="2800" smtClean="0"/>
              <a:t>를</a:t>
            </a:r>
            <a:r>
              <a:rPr lang="en-US" altLang="ko-KR" sz="2800" smtClean="0"/>
              <a:t> </a:t>
            </a:r>
            <a:r>
              <a:rPr lang="ko-KR" altLang="en-US" sz="2800" smtClean="0"/>
              <a:t>프린트 한다</a:t>
            </a:r>
            <a:r>
              <a:rPr lang="en-US" altLang="ko-KR" sz="2800" smtClean="0"/>
              <a:t>.</a:t>
            </a:r>
            <a:endParaRPr kumimoji="0" lang="en-US" altLang="ko-KR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800" smtClean="0"/>
              <a:t>8.	</a:t>
            </a:r>
            <a:r>
              <a:rPr lang="ko-KR" altLang="en-US" sz="2800" smtClean="0"/>
              <a:t>키보드 숫자 </a:t>
            </a:r>
            <a:r>
              <a:rPr lang="en-US" altLang="ko-KR" sz="2800" smtClean="0"/>
              <a:t>int</a:t>
            </a:r>
            <a:r>
              <a:rPr lang="ko-KR" altLang="en-US" sz="2800" smtClean="0"/>
              <a:t>형을 </a:t>
            </a:r>
            <a:r>
              <a:rPr lang="en-US" altLang="ko-KR" sz="2800" smtClean="0"/>
              <a:t>player1 </a:t>
            </a:r>
            <a:r>
              <a:rPr lang="ko-KR" altLang="en-US" sz="2800" smtClean="0"/>
              <a:t>에 입력받는다</a:t>
            </a:r>
            <a:r>
              <a:rPr lang="en-US" altLang="ko-KR" sz="2800" smtClean="0"/>
              <a:t>.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800" smtClean="0"/>
              <a:t>9.</a:t>
            </a:r>
            <a:r>
              <a:rPr lang="en-US" altLang="ko-KR" sz="2800" smtClean="0"/>
              <a:t>	player1</a:t>
            </a:r>
            <a:r>
              <a:rPr lang="ko-KR" altLang="en-US" sz="2800" smtClean="0"/>
              <a:t>에 입력받은 값을 출력한다</a:t>
            </a:r>
            <a:r>
              <a:rPr lang="en-US" altLang="ko-KR" sz="2800" smtClean="0"/>
              <a:t>.</a:t>
            </a:r>
            <a:endParaRPr lang="en-US" altLang="ko-KR" sz="2800" dirty="0" smtClean="0"/>
          </a:p>
          <a:p>
            <a:pPr lvl="0">
              <a:spcBef>
                <a:spcPct val="20000"/>
              </a:spcBef>
              <a:defRPr/>
            </a:pPr>
            <a:r>
              <a:rPr kumimoji="0" lang="ko-KR" altLang="en-US" sz="28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결과</a:t>
            </a:r>
            <a:r>
              <a:rPr kumimoji="0" lang="en-US" altLang="ko-KR" sz="28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ko-KR" altLang="en-US" sz="2800" smtClean="0"/>
              <a:t> 가위</a:t>
            </a:r>
            <a:r>
              <a:rPr lang="en-US" altLang="ko-KR" sz="2800" smtClean="0"/>
              <a:t>(2)  </a:t>
            </a:r>
            <a:r>
              <a:rPr lang="ko-KR" altLang="en-US" sz="2800" smtClean="0"/>
              <a:t>바위</a:t>
            </a:r>
            <a:r>
              <a:rPr lang="en-US" altLang="ko-KR" sz="2800" smtClean="0"/>
              <a:t>(2)  </a:t>
            </a:r>
            <a:r>
              <a:rPr lang="ko-KR" altLang="en-US" sz="2800" smtClean="0"/>
              <a:t>보</a:t>
            </a:r>
            <a:r>
              <a:rPr lang="en-US" altLang="ko-KR" sz="2800" smtClean="0"/>
              <a:t>(3)  </a:t>
            </a:r>
            <a:r>
              <a:rPr lang="ko-KR" altLang="en-US" sz="2800" smtClean="0"/>
              <a:t>을</a:t>
            </a:r>
            <a:r>
              <a:rPr lang="en-US" altLang="ko-KR" sz="2800" smtClean="0"/>
              <a:t>(</a:t>
            </a:r>
            <a:r>
              <a:rPr lang="ko-KR" altLang="en-US" sz="2800" smtClean="0"/>
              <a:t>를</a:t>
            </a:r>
            <a:r>
              <a:rPr lang="en-US" altLang="ko-KR" sz="2800" smtClean="0"/>
              <a:t>)  </a:t>
            </a:r>
            <a:r>
              <a:rPr lang="ko-KR" altLang="en-US" sz="2800" smtClean="0"/>
              <a:t>입력하세요 </a:t>
            </a:r>
            <a:r>
              <a:rPr lang="en-US" altLang="ko-KR" sz="2800" smtClean="0"/>
              <a:t>: (</a:t>
            </a:r>
            <a:r>
              <a:rPr lang="ko-KR" altLang="en-US" sz="2800" smtClean="0"/>
              <a:t>임의로 입력받은 수 </a:t>
            </a:r>
            <a:r>
              <a:rPr lang="en-US" altLang="ko-KR" sz="2800" smtClean="0"/>
              <a:t>)</a:t>
            </a:r>
            <a:endParaRPr kumimoji="0" lang="en-US" altLang="ko-KR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41" y="1977790"/>
            <a:ext cx="5540309" cy="26576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문 확인 문제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4643438" y="1500174"/>
            <a:ext cx="4038600" cy="4525963"/>
          </a:xfrm>
        </p:spPr>
        <p:txBody>
          <a:bodyPr/>
          <a:lstStyle/>
          <a:p>
            <a:r>
              <a:rPr lang="ko-KR" altLang="en-US" dirty="0" smtClean="0"/>
              <a:t>자바를 사용하지 </a:t>
            </a:r>
            <a:r>
              <a:rPr lang="ko-KR" altLang="en-US" smtClean="0"/>
              <a:t>말고 </a:t>
            </a:r>
            <a:r>
              <a:rPr lang="ko-KR" altLang="en-US" smtClean="0"/>
              <a:t>예상해보세요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z="1600" smtClean="0">
                <a:solidFill>
                  <a:schemeClr val="tx1"/>
                </a:solidFill>
              </a:rPr>
              <a:t>-----</a:t>
            </a:r>
          </a:p>
          <a:p>
            <a:r>
              <a:rPr lang="en-US" altLang="ko-KR" sz="1600" smtClean="0">
                <a:solidFill>
                  <a:schemeClr val="tx1"/>
                </a:solidFill>
              </a:rPr>
              <a:t>2</a:t>
            </a:r>
            <a:endParaRPr lang="ko-KR" altLang="en-US" sz="1600" dirty="0" smtClean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685792"/>
          </a:xfrm>
        </p:spPr>
        <p:txBody>
          <a:bodyPr>
            <a:normAutofit/>
          </a:bodyPr>
          <a:lstStyle/>
          <a:p>
            <a:r>
              <a:rPr lang="ko-KR" altLang="en-US" sz="1800" smtClean="0"/>
              <a:t>다음 실행 결과를 예상해보세요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125478"/>
            <a:ext cx="4544060" cy="31532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Switch(case)</a:t>
            </a:r>
            <a:r>
              <a:rPr lang="ko-KR" altLang="en-US" dirty="0" smtClean="0"/>
              <a:t>문 확인문제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902" y="1600200"/>
            <a:ext cx="3656898" cy="4525963"/>
          </a:xfrm>
        </p:spPr>
        <p:txBody>
          <a:bodyPr/>
          <a:lstStyle/>
          <a:p>
            <a:r>
              <a:rPr lang="ko-KR" altLang="en-US" dirty="0" smtClean="0"/>
              <a:t>자바를 사용하지 </a:t>
            </a:r>
            <a:r>
              <a:rPr lang="ko-KR" altLang="en-US" smtClean="0"/>
              <a:t>말고 </a:t>
            </a:r>
            <a:r>
              <a:rPr lang="ko-KR" altLang="en-US" smtClean="0"/>
              <a:t>예상해보세요</a:t>
            </a:r>
            <a:endParaRPr lang="en-US" altLang="ko-KR" smtClean="0"/>
          </a:p>
          <a:p>
            <a:endParaRPr lang="en-US" altLang="ko-KR" smtClean="0"/>
          </a:p>
          <a:p>
            <a:pPr>
              <a:buNone/>
            </a:pPr>
            <a:r>
              <a:rPr lang="en-US" altLang="ko-KR" sz="1800" smtClean="0">
                <a:solidFill>
                  <a:schemeClr val="tx1"/>
                </a:solidFill>
              </a:rPr>
              <a:t>****</a:t>
            </a:r>
          </a:p>
          <a:p>
            <a:endParaRPr lang="ko-KR" altLang="en-US" sz="1600" dirty="0" smtClean="0"/>
          </a:p>
          <a:p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685792"/>
          </a:xfrm>
        </p:spPr>
        <p:txBody>
          <a:bodyPr>
            <a:normAutofit/>
          </a:bodyPr>
          <a:lstStyle/>
          <a:p>
            <a:r>
              <a:rPr lang="ko-KR" altLang="en-US" sz="1800" smtClean="0"/>
              <a:t>다음 실행 결과를 예상해보세요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832"/>
            <a:ext cx="5029902" cy="31913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 문제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899592" y="3573016"/>
            <a:ext cx="7488832" cy="936104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1. </a:t>
            </a:r>
            <a:r>
              <a:rPr lang="ko-KR" altLang="en-US" sz="1800" dirty="0" smtClean="0"/>
              <a:t>시나리오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유저의 입력에 따라 가위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바위 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보 가 출력 될 수 있도록 프로그램을 완성해주세요</a:t>
            </a:r>
            <a:r>
              <a:rPr lang="en-US" altLang="ko-KR" sz="1800" dirty="0" smtClean="0"/>
              <a:t>~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96752"/>
            <a:ext cx="6352188" cy="20162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수고하셨습니다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357290" y="5857892"/>
            <a:ext cx="6400800" cy="709602"/>
          </a:xfrm>
        </p:spPr>
        <p:txBody>
          <a:bodyPr>
            <a:normAutofit/>
          </a:bodyPr>
          <a:lstStyle/>
          <a:p>
            <a:r>
              <a:rPr lang="ko-KR" altLang="en-US" sz="2400" smtClean="0"/>
              <a:t>▼더 알고 싶다면▽</a:t>
            </a:r>
            <a:endParaRPr lang="ko-KR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231</Words>
  <Application>Microsoft Office PowerPoint</Application>
  <PresentationFormat>화면 슬라이드 쇼(4:3)</PresentationFormat>
  <Paragraphs>75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180129_자바동아리_월요일 문제</vt:lpstr>
      <vt:lpstr>Rules</vt:lpstr>
      <vt:lpstr>자동 형변환(Up-casting)</vt:lpstr>
      <vt:lpstr>자동 형변환(Up-casting)</vt:lpstr>
      <vt:lpstr>스캐너 확인문제</vt:lpstr>
      <vt:lpstr>While문 확인 문제</vt:lpstr>
      <vt:lpstr>Switch(case)문 확인문제</vt:lpstr>
      <vt:lpstr>응용 문제 1번</vt:lpstr>
      <vt:lpstr>수고하셨습니다.</vt:lpstr>
      <vt:lpstr>응용 심화 문제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hu-19</dc:creator>
  <cp:lastModifiedBy>hu-19</cp:lastModifiedBy>
  <cp:revision>50</cp:revision>
  <dcterms:created xsi:type="dcterms:W3CDTF">2018-01-26T00:42:28Z</dcterms:created>
  <dcterms:modified xsi:type="dcterms:W3CDTF">2018-01-29T09:16:56Z</dcterms:modified>
</cp:coreProperties>
</file>