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59" r:id="rId6"/>
    <p:sldId id="260" r:id="rId7"/>
    <p:sldId id="266" r:id="rId8"/>
    <p:sldId id="268" r:id="rId9"/>
    <p:sldId id="267" r:id="rId10"/>
    <p:sldId id="261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마세요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39826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214686"/>
            <a:ext cx="4286280" cy="180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오른쪽 화살표 11"/>
          <p:cNvSpPr/>
          <p:nvPr/>
        </p:nvSpPr>
        <p:spPr>
          <a:xfrm rot="6400777">
            <a:off x="5556072" y="2690458"/>
            <a:ext cx="611070" cy="2965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5656" y="2708920"/>
            <a:ext cx="1584176" cy="281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36783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☞ !Notice! 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ü"/>
            </a:pPr>
            <a:r>
              <a:rPr lang="ko-KR" altLang="en-US" sz="2400" dirty="0" smtClean="0"/>
              <a:t>코드에 정답이란 없습니다</a:t>
            </a:r>
            <a:r>
              <a:rPr lang="en-US" altLang="ko-KR" sz="2400" dirty="0" smtClean="0"/>
              <a:t>.</a:t>
            </a:r>
          </a:p>
          <a:p>
            <a:pPr>
              <a:buClr>
                <a:srgbClr val="0070C0"/>
              </a:buClr>
              <a:buFont typeface="Wingdings" pitchFamily="2" charset="2"/>
              <a:buChar char="ü"/>
            </a:pPr>
            <a:r>
              <a:rPr lang="ko-KR" altLang="en-US" sz="2400" dirty="0" smtClean="0"/>
              <a:t>결과가 알맞게 나왔다면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여러분의 코드가 정답입니다</a:t>
            </a:r>
            <a:r>
              <a:rPr lang="en-US" altLang="ko-KR" sz="2400" dirty="0" smtClean="0"/>
              <a:t>.</a:t>
            </a:r>
          </a:p>
          <a:p>
            <a:pPr>
              <a:buClr>
                <a:srgbClr val="0070C0"/>
              </a:buClr>
              <a:buFont typeface="Wingdings" pitchFamily="2" charset="2"/>
              <a:buChar char="ü"/>
            </a:pPr>
            <a:r>
              <a:rPr lang="ko-KR" altLang="en-US" sz="2400" dirty="0" smtClean="0"/>
              <a:t>이 곳은 출제자의 코드를 기준으로 하므로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보다 효율적인 코드는 여러분이 만들어 내주세요</a:t>
            </a:r>
            <a:r>
              <a:rPr lang="en-US" altLang="ko-KR" sz="2400" dirty="0" smtClean="0"/>
              <a:t>.</a:t>
            </a:r>
            <a:r>
              <a:rPr lang="ko-KR" altLang="en-US" sz="2400" dirty="0" smtClean="0">
                <a:solidFill>
                  <a:srgbClr val="C00000"/>
                </a:solidFill>
              </a:rPr>
              <a:t>♥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ü"/>
            </a:pPr>
            <a:r>
              <a:rPr lang="ko-KR" altLang="en-US" sz="2400" dirty="0" smtClean="0"/>
              <a:t>다른 동아리 멤버들과 코드를 공유하며 토론 해봅시다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그림 6" descr="피보나치수열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500174"/>
            <a:ext cx="3500462" cy="4481013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257744" y="399577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이곳에 본인의 코드와 결과를 붙이세요</a:t>
            </a:r>
          </a:p>
        </p:txBody>
      </p:sp>
      <p:pic>
        <p:nvPicPr>
          <p:cNvPr id="6" name="그림 5" descr="자릿수의 합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500174"/>
            <a:ext cx="4286280" cy="3210407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51520" y="478786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pic>
        <p:nvPicPr>
          <p:cNvPr id="8" name="그림 7" descr="하샤드의 수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00174"/>
            <a:ext cx="3964195" cy="3652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마세요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36766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71810"/>
            <a:ext cx="3857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580112" y="321297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62865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412776"/>
            <a:ext cx="3684468" cy="414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286380" y="2357430"/>
            <a:ext cx="171451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338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180130_자바 동아리</vt:lpstr>
      <vt:lpstr>The Rules</vt:lpstr>
      <vt:lpstr>☞ !Notice! ☜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hu-19</cp:lastModifiedBy>
  <cp:revision>52</cp:revision>
  <dcterms:created xsi:type="dcterms:W3CDTF">2018-01-26T11:40:38Z</dcterms:created>
  <dcterms:modified xsi:type="dcterms:W3CDTF">2018-01-31T03:34:42Z</dcterms:modified>
</cp:coreProperties>
</file>