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67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180202_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mtClean="0"/>
              <a:t>Feat. 4</a:t>
            </a:r>
            <a:r>
              <a:rPr lang="ko-KR" altLang="en-US" smtClean="0"/>
              <a:t>기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78904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김나현</a:t>
            </a:r>
            <a:endParaRPr lang="ko-KR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코드를 완성시키세요</a:t>
            </a:r>
            <a:r>
              <a:rPr lang="en-US" altLang="ko-KR" dirty="0" smtClean="0"/>
              <a:t>!(</a:t>
            </a:r>
            <a:r>
              <a:rPr lang="ko-KR" altLang="en-US" dirty="0" err="1" smtClean="0"/>
              <a:t>망작이라도</a:t>
            </a:r>
            <a:r>
              <a:rPr lang="ko-KR" altLang="en-US" dirty="0" smtClean="0"/>
              <a:t> 인정</a:t>
            </a:r>
            <a:r>
              <a:rPr lang="en-US" altLang="ko-KR" dirty="0" smtClean="0"/>
              <a:t>!)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이번 문제에서는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구글링은</a:t>
            </a:r>
            <a:r>
              <a:rPr lang="ko-KR" altLang="en-US" dirty="0" smtClean="0"/>
              <a:t> 안됩니다</a:t>
            </a:r>
            <a:r>
              <a:rPr lang="en-US" altLang="ko-KR" dirty="0" smtClean="0"/>
              <a:t>!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어렵다면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동아리 멤버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언제든지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기 회장님에게 여쭤볼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화요일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차원의 점들이 주어졌을 때</a:t>
            </a:r>
            <a:r>
              <a:rPr lang="en-US" altLang="ko-KR" dirty="0"/>
              <a:t>, </a:t>
            </a:r>
            <a:r>
              <a:rPr lang="ko-KR" altLang="en-US" dirty="0"/>
              <a:t>그 중 가장 거리가 짧은 것의 쌍을 출력하는 함수를 작성하시오</a:t>
            </a:r>
            <a:r>
              <a:rPr lang="en-US" altLang="ko-KR" dirty="0"/>
              <a:t>. (</a:t>
            </a:r>
            <a:r>
              <a:rPr lang="ko-KR" altLang="en-US" dirty="0"/>
              <a:t>단 점들의 배열은 모두 정렬되어있다고 가정한다</a:t>
            </a:r>
            <a:r>
              <a:rPr lang="en-US" altLang="ko-KR" dirty="0"/>
              <a:t>.)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S={1, 3, 4, 8, 13, 17, 20} </a:t>
            </a:r>
            <a:r>
              <a:rPr lang="ko-KR" altLang="en-US" dirty="0"/>
              <a:t>이 주어졌다면</a:t>
            </a:r>
            <a:r>
              <a:rPr lang="en-US" altLang="ko-KR" dirty="0"/>
              <a:t>, </a:t>
            </a:r>
            <a:r>
              <a:rPr lang="ko-KR" altLang="en-US" dirty="0"/>
              <a:t>결과값은 </a:t>
            </a:r>
            <a:r>
              <a:rPr lang="en-US" altLang="ko-KR" dirty="0"/>
              <a:t>(3, 4)</a:t>
            </a:r>
            <a:r>
              <a:rPr lang="ko-KR" altLang="en-US" dirty="0"/>
              <a:t>가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340768"/>
            <a:ext cx="375208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5157192"/>
            <a:ext cx="3744416" cy="76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038600" cy="4525963"/>
          </a:xfrm>
        </p:spPr>
        <p:txBody>
          <a:bodyPr>
            <a:no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10,000</a:t>
            </a:r>
            <a:r>
              <a:rPr lang="ko-KR" altLang="en-US" dirty="0"/>
              <a:t>까지 </a:t>
            </a:r>
            <a:r>
              <a:rPr lang="en-US" altLang="ko-KR" dirty="0"/>
              <a:t>8</a:t>
            </a:r>
            <a:r>
              <a:rPr lang="ko-KR" altLang="en-US" dirty="0"/>
              <a:t>이라는 숫자가 총 </a:t>
            </a:r>
            <a:r>
              <a:rPr lang="ko-KR" altLang="en-US" dirty="0" err="1"/>
              <a:t>몇번</a:t>
            </a:r>
            <a:r>
              <a:rPr lang="ko-KR" altLang="en-US" dirty="0"/>
              <a:t> 나오는가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이 포함되어 있는 숫자의 </a:t>
            </a:r>
            <a:r>
              <a:rPr lang="ko-KR" altLang="en-US" dirty="0" err="1"/>
              <a:t>갯수를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하는 것이 아니라 </a:t>
            </a:r>
            <a:r>
              <a:rPr lang="en-US" altLang="ko-KR" dirty="0"/>
              <a:t>8</a:t>
            </a:r>
            <a:r>
              <a:rPr lang="ko-KR" altLang="en-US" dirty="0"/>
              <a:t>이라는 숫자를 모두 </a:t>
            </a:r>
            <a:r>
              <a:rPr lang="ko-KR" altLang="en-US" dirty="0" err="1"/>
              <a:t>카운팅</a:t>
            </a:r>
            <a:r>
              <a:rPr lang="ko-KR" altLang="en-US" dirty="0"/>
              <a:t> 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(※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8808</a:t>
            </a:r>
            <a:r>
              <a:rPr lang="ko-KR" altLang="en-US" dirty="0"/>
              <a:t>은 </a:t>
            </a:r>
            <a:r>
              <a:rPr lang="en-US" altLang="ko-KR" dirty="0"/>
              <a:t>3, 8888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로 </a:t>
            </a:r>
            <a:r>
              <a:rPr lang="ko-KR" altLang="en-US" dirty="0" err="1"/>
              <a:t>카운팅</a:t>
            </a:r>
            <a:r>
              <a:rPr lang="ko-KR" altLang="en-US" dirty="0"/>
              <a:t> 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40" y="1268760"/>
            <a:ext cx="3763144" cy="456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397" y="6052145"/>
            <a:ext cx="2479923" cy="31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519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-35352" y="1628800"/>
            <a:ext cx="4824536" cy="3888432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자기 자신을 제외한 모든 양의 약수들의 합이 자기 자신이 되는 자연수를 완전수라고 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들면</a:t>
            </a:r>
            <a:r>
              <a:rPr lang="en-US" altLang="ko-KR" sz="2400" dirty="0"/>
              <a:t>, 6</a:t>
            </a:r>
            <a:r>
              <a:rPr lang="ko-KR" altLang="en-US" sz="2400" dirty="0"/>
              <a:t>과 </a:t>
            </a:r>
            <a:r>
              <a:rPr lang="en-US" altLang="ko-KR" sz="2400" dirty="0"/>
              <a:t>28</a:t>
            </a:r>
            <a:r>
              <a:rPr lang="ko-KR" altLang="en-US" sz="2400" dirty="0"/>
              <a:t>은 완전수이다</a:t>
            </a:r>
            <a:r>
              <a:rPr lang="en-US" altLang="ko-KR" sz="2400" dirty="0"/>
              <a:t>. 6=1+2+3 // 1,2,3</a:t>
            </a:r>
            <a:r>
              <a:rPr lang="ko-KR" altLang="en-US" sz="2400" dirty="0"/>
              <a:t>은 각각 </a:t>
            </a:r>
            <a:r>
              <a:rPr lang="en-US" altLang="ko-KR" sz="2400" dirty="0"/>
              <a:t>6</a:t>
            </a:r>
            <a:r>
              <a:rPr lang="ko-KR" altLang="en-US" sz="2400" dirty="0"/>
              <a:t>의 약수 </a:t>
            </a:r>
            <a:r>
              <a:rPr lang="en-US" altLang="ko-KR" sz="2400" dirty="0"/>
              <a:t>28=1+2+4+7+14 // 1,2,4,7,14</a:t>
            </a:r>
            <a:r>
              <a:rPr lang="ko-KR" altLang="en-US" sz="2400" dirty="0"/>
              <a:t>는 각각 </a:t>
            </a:r>
            <a:r>
              <a:rPr lang="en-US" altLang="ko-KR" sz="2400" dirty="0"/>
              <a:t>28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약수</a:t>
            </a:r>
            <a:endParaRPr lang="ko-KR" altLang="en-US" sz="2400" dirty="0"/>
          </a:p>
          <a:p>
            <a:r>
              <a:rPr lang="ko-KR" altLang="en-US" sz="2400" dirty="0"/>
              <a:t>입력으로 자연수 </a:t>
            </a:r>
            <a:r>
              <a:rPr lang="en-US" altLang="ko-KR" sz="2400" dirty="0"/>
              <a:t>N</a:t>
            </a:r>
            <a:r>
              <a:rPr lang="ko-KR" altLang="en-US" sz="2400" dirty="0"/>
              <a:t>을 받고</a:t>
            </a:r>
            <a:r>
              <a:rPr lang="en-US" altLang="ko-KR" sz="2400" dirty="0"/>
              <a:t>, </a:t>
            </a:r>
            <a:r>
              <a:rPr lang="ko-KR" altLang="en-US" sz="2400" dirty="0"/>
              <a:t>출력으로 </a:t>
            </a:r>
            <a:r>
              <a:rPr lang="en-US" altLang="ko-KR" sz="2400" dirty="0"/>
              <a:t>N </a:t>
            </a:r>
            <a:r>
              <a:rPr lang="ko-KR" altLang="en-US" sz="2400" dirty="0"/>
              <a:t>이하의 모든 완전수를 출력하는 코드를 작성하라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6657" y="1556792"/>
            <a:ext cx="35337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723" y="5017740"/>
            <a:ext cx="3120659" cy="9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151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038600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영어 대소문자와 띄어쓰기만으로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문장에는 몇 개의 단어가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이를 구하는 프로그램을 작성하시오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첫 줄에 영어 대소문자와 띄어쓰기로 이루어진 문장이 주어진다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문장의 길이는 </a:t>
            </a:r>
            <a:r>
              <a:rPr lang="en-US" altLang="ko-KR" sz="2400" dirty="0"/>
              <a:t>1,000,000</a:t>
            </a:r>
            <a:r>
              <a:rPr lang="ko-KR" altLang="en-US" sz="2400" dirty="0"/>
              <a:t>을 넘지 않는다</a:t>
            </a:r>
            <a:r>
              <a:rPr lang="en-US" altLang="ko-KR" sz="2400" dirty="0"/>
              <a:t>. </a:t>
            </a:r>
            <a:r>
              <a:rPr lang="ko-KR" altLang="en-US" sz="2400" dirty="0"/>
              <a:t>단어는 띄어쓰기 한 개로 구분된다</a:t>
            </a:r>
            <a:r>
              <a:rPr lang="en-US" altLang="ko-KR" sz="2400" dirty="0" smtClean="0"/>
              <a:t>.)</a:t>
            </a:r>
            <a:endParaRPr lang="en-US" altLang="ko-KR" sz="2400" dirty="0"/>
          </a:p>
          <a:p>
            <a:r>
              <a:rPr lang="en-US" altLang="ko-KR" sz="2400" dirty="0" smtClean="0"/>
              <a:t>Ex)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The Curious Case of Benjamin </a:t>
            </a:r>
            <a:r>
              <a:rPr lang="en-US" altLang="ko-KR" sz="2400" dirty="0" smtClean="0"/>
              <a:t>Button</a:t>
            </a:r>
            <a:endParaRPr lang="en-US" altLang="ko-KR" sz="2400" dirty="0"/>
          </a:p>
          <a:p>
            <a:r>
              <a:rPr lang="ko-KR" altLang="en-US" sz="2400" dirty="0"/>
              <a:t>출력 </a:t>
            </a:r>
            <a:r>
              <a:rPr lang="en-US" altLang="ko-KR" sz="2400" dirty="0"/>
              <a:t>: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8937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</a:t>
            </a:r>
            <a:r>
              <a:rPr lang="ko-KR" altLang="en-US" dirty="0"/>
              <a:t>스</a:t>
            </a:r>
            <a:r>
              <a:rPr lang="ko-KR" altLang="en-US" dirty="0" smtClean="0"/>
              <a:t>를 이미지 또는 정렬하여 기입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179512" y="1340768"/>
            <a:ext cx="4464496" cy="452596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세 개의 자연수 </a:t>
            </a:r>
            <a:r>
              <a:rPr lang="en-US" altLang="ko-KR" sz="2400" dirty="0"/>
              <a:t>A, B, C</a:t>
            </a:r>
            <a:r>
              <a:rPr lang="ko-KR" altLang="en-US" sz="2400" dirty="0"/>
              <a:t>가 주어질 때 </a:t>
            </a:r>
            <a:r>
              <a:rPr lang="en-US" altLang="ko-KR" sz="2400" dirty="0"/>
              <a:t>A×B×C</a:t>
            </a:r>
            <a:r>
              <a:rPr lang="ko-KR" altLang="en-US" sz="2400" dirty="0"/>
              <a:t>를 계산한 결과에 </a:t>
            </a:r>
            <a:r>
              <a:rPr lang="en-US" altLang="ko-KR" sz="2400" dirty="0"/>
              <a:t>0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 각각의 숫자가 몇 번씩 쓰였는지를 구하는 프로그램을 작성하시오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예를 들어 </a:t>
            </a:r>
            <a:r>
              <a:rPr lang="en-US" altLang="ko-KR" sz="2400" dirty="0"/>
              <a:t>A = 150, B = 266, C = 427 </a:t>
            </a:r>
            <a:r>
              <a:rPr lang="ko-KR" altLang="en-US" sz="2400" dirty="0"/>
              <a:t>이라면 </a:t>
            </a:r>
          </a:p>
          <a:p>
            <a:r>
              <a:rPr lang="en-US" altLang="ko-KR" sz="2400" dirty="0"/>
              <a:t>A × B × C = 150 × 266 × 427 = 17037300 </a:t>
            </a:r>
            <a:r>
              <a:rPr lang="ko-KR" altLang="en-US" sz="2400" dirty="0"/>
              <a:t>이 되고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계산한 결과 </a:t>
            </a:r>
            <a:r>
              <a:rPr lang="en-US" altLang="ko-KR" sz="2400" dirty="0"/>
              <a:t>17037300 </a:t>
            </a:r>
            <a:r>
              <a:rPr lang="ko-KR" altLang="en-US" sz="2400" dirty="0"/>
              <a:t>에는 </a:t>
            </a:r>
            <a:r>
              <a:rPr lang="en-US" altLang="ko-KR" sz="2400" dirty="0"/>
              <a:t>0</a:t>
            </a:r>
            <a:r>
              <a:rPr lang="ko-KR" altLang="en-US" sz="2400" dirty="0"/>
              <a:t>이 </a:t>
            </a:r>
            <a:r>
              <a:rPr lang="en-US" altLang="ko-KR" sz="2400" dirty="0"/>
              <a:t>3</a:t>
            </a:r>
            <a:r>
              <a:rPr lang="ko-KR" altLang="en-US" sz="2400" dirty="0"/>
              <a:t>번</a:t>
            </a:r>
            <a:r>
              <a:rPr lang="en-US" altLang="ko-KR" sz="2400" dirty="0"/>
              <a:t>, 1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번</a:t>
            </a:r>
            <a:r>
              <a:rPr lang="en-US" altLang="ko-KR" sz="2400" dirty="0"/>
              <a:t>, 3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r>
              <a:rPr lang="en-US" altLang="ko-KR" sz="2400" dirty="0"/>
              <a:t>, 7</a:t>
            </a:r>
            <a:r>
              <a:rPr lang="ko-KR" altLang="en-US" sz="2400" dirty="0"/>
              <a:t>이 </a:t>
            </a:r>
            <a:r>
              <a:rPr lang="en-US" altLang="ko-KR" sz="2400" dirty="0"/>
              <a:t>2</a:t>
            </a:r>
            <a:r>
              <a:rPr lang="ko-KR" altLang="en-US" sz="2400" dirty="0"/>
              <a:t>번 쓰였다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1314" y="1124744"/>
            <a:ext cx="38671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0072" y="5013176"/>
            <a:ext cx="2016224" cy="137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449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참고하세요</a:t>
            </a:r>
            <a:endParaRPr lang="en-US" altLang="ko-KR" smtClean="0"/>
          </a:p>
          <a:p>
            <a:r>
              <a:rPr lang="en-US" altLang="ko-KR" smtClean="0">
                <a:hlinkClick r:id="rId2"/>
              </a:rPr>
              <a:t>https://code.i-harness.com/ko/q/49fcb4</a:t>
            </a:r>
            <a:endParaRPr lang="en-US" altLang="ko-KR" smtClean="0"/>
          </a:p>
          <a:p>
            <a:r>
              <a:rPr lang="en-US" altLang="ko-KR" smtClean="0"/>
              <a:t>http://fendee.egloos.com/9143576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449</Words>
  <Application>Microsoft Office PowerPoint</Application>
  <PresentationFormat>화면 슬라이드 쇼(4:3)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180202_자바 동아리</vt:lpstr>
      <vt:lpstr>The Rules</vt:lpstr>
      <vt:lpstr>문제 1번</vt:lpstr>
      <vt:lpstr>문제 2번</vt:lpstr>
      <vt:lpstr>문제 3번</vt:lpstr>
      <vt:lpstr>문제 4번</vt:lpstr>
      <vt:lpstr>문제 5번</vt:lpstr>
      <vt:lpstr>수고하셨습니다.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hu-19</cp:lastModifiedBy>
  <cp:revision>76</cp:revision>
  <dcterms:created xsi:type="dcterms:W3CDTF">2018-01-26T11:40:38Z</dcterms:created>
  <dcterms:modified xsi:type="dcterms:W3CDTF">2018-02-02T10:26:09Z</dcterms:modified>
</cp:coreProperties>
</file>