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4E7B-8211-4BD3-B3CA-8FD8AE5506E6}" type="datetimeFigureOut">
              <a:rPr lang="ko-KR" altLang="en-US" smtClean="0"/>
              <a:pPr/>
              <a:t>2018-01-26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FF1D-E94E-4804-9DC0-276841DF95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자바동아리에서 무엇을 했을까여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김나현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찍기</a:t>
            </a:r>
            <a:endParaRPr lang="ko-KR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9" y="1571612"/>
            <a:ext cx="3929090" cy="173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3857652" cy="223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4214818"/>
            <a:ext cx="11334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1571612"/>
            <a:ext cx="1000132" cy="171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 </a:t>
            </a:r>
            <a:r>
              <a:rPr lang="en-US" altLang="ko-KR" smtClean="0"/>
              <a:t>(</a:t>
            </a:r>
            <a:r>
              <a:rPr lang="ko-KR" altLang="en-US" smtClean="0"/>
              <a:t>홀수단 합</a:t>
            </a:r>
            <a:r>
              <a:rPr lang="en-US" altLang="ko-KR" smtClean="0"/>
              <a:t>-</a:t>
            </a:r>
            <a:r>
              <a:rPr lang="ko-KR" altLang="en-US" smtClean="0"/>
              <a:t>짝수단합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49651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포문으로 사각형 만들기</a:t>
            </a:r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4510106" cy="48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2786058"/>
            <a:ext cx="171451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다이아몬드 만들기</a:t>
            </a:r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3048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785926"/>
            <a:ext cx="188822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가위바위</a:t>
            </a:r>
            <a:r>
              <a:rPr lang="ko-KR" altLang="en-US" smtClean="0"/>
              <a:t>보</a:t>
            </a:r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429264"/>
            <a:ext cx="13049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3071834" cy="347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1571612"/>
            <a:ext cx="3577388" cy="444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화면 슬라이드 쇼(4:3)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자바동아리에서 무엇을 했을까여?</vt:lpstr>
      <vt:lpstr>삼각형 찍기</vt:lpstr>
      <vt:lpstr>구구단 (홀수단 합-짝수단합)</vt:lpstr>
      <vt:lpstr>포문으로 사각형 만들기</vt:lpstr>
      <vt:lpstr>다이아몬드 만들기</vt:lpstr>
      <vt:lpstr>가위바위보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hu-19</cp:lastModifiedBy>
  <cp:revision>7</cp:revision>
  <dcterms:created xsi:type="dcterms:W3CDTF">2018-01-24T01:13:38Z</dcterms:created>
  <dcterms:modified xsi:type="dcterms:W3CDTF">2018-01-26T00:51:24Z</dcterms:modified>
</cp:coreProperties>
</file>