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8" r:id="rId4"/>
    <p:sldId id="257" r:id="rId5"/>
    <p:sldId id="269" r:id="rId6"/>
    <p:sldId id="270" r:id="rId7"/>
    <p:sldId id="276" r:id="rId8"/>
    <p:sldId id="267" r:id="rId9"/>
    <p:sldId id="271" r:id="rId10"/>
    <p:sldId id="272" r:id="rId11"/>
    <p:sldId id="259" r:id="rId12"/>
    <p:sldId id="273" r:id="rId13"/>
    <p:sldId id="274" r:id="rId14"/>
    <p:sldId id="268" r:id="rId15"/>
    <p:sldId id="260" r:id="rId16"/>
    <p:sldId id="262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10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32858-B911-4CD3-A9C2-DE31FE0E900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180126_</a:t>
            </a:r>
            <a:r>
              <a:rPr lang="ko-KR" altLang="en-US" smtClean="0"/>
              <a:t>자바동아리</a:t>
            </a:r>
            <a:r>
              <a:rPr lang="en-US" altLang="ko-KR" smtClean="0"/>
              <a:t>_</a:t>
            </a:r>
            <a:r>
              <a:rPr lang="ko-KR" altLang="en-US" smtClean="0"/>
              <a:t>주말실습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71604" y="5357826"/>
            <a:ext cx="5929354" cy="500066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김영신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구구단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sz="1600" b="1" dirty="0" smtClean="0"/>
              <a:t>for(</a:t>
            </a:r>
            <a:r>
              <a:rPr lang="en-US" altLang="ko-KR" sz="1600" b="1" dirty="0" err="1" smtClean="0"/>
              <a:t>int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i</a:t>
            </a:r>
            <a:r>
              <a:rPr lang="en-US" altLang="ko-KR" sz="1600" b="1" dirty="0" smtClean="0"/>
              <a:t>=1 ; </a:t>
            </a:r>
            <a:r>
              <a:rPr lang="en-US" altLang="ko-KR" sz="1600" b="1" dirty="0" err="1" smtClean="0"/>
              <a:t>i</a:t>
            </a:r>
            <a:r>
              <a:rPr lang="en-US" altLang="ko-KR" sz="1600" b="1" dirty="0" smtClean="0"/>
              <a:t>&lt;10 ; </a:t>
            </a:r>
            <a:r>
              <a:rPr lang="en-US" altLang="ko-KR" sz="1600" b="1" dirty="0" err="1" smtClean="0"/>
              <a:t>i</a:t>
            </a:r>
            <a:r>
              <a:rPr lang="en-US" altLang="ko-KR" sz="1600" b="1" dirty="0" smtClean="0"/>
              <a:t>++) {</a:t>
            </a:r>
          </a:p>
          <a:p>
            <a:r>
              <a:rPr lang="en-US" altLang="ko-KR" sz="1600" dirty="0" err="1" smtClean="0"/>
              <a:t>System.</a:t>
            </a:r>
            <a:r>
              <a:rPr lang="en-US" altLang="ko-KR" sz="1600" b="1" i="1" dirty="0" err="1" smtClean="0"/>
              <a:t>out.println</a:t>
            </a:r>
            <a:r>
              <a:rPr lang="en-US" altLang="ko-KR" sz="1600" b="1" i="1" dirty="0" smtClean="0"/>
              <a:t>("");</a:t>
            </a:r>
          </a:p>
          <a:p>
            <a:r>
              <a:rPr lang="en-US" altLang="ko-KR" sz="1600" b="1" dirty="0" smtClean="0"/>
              <a:t>for(</a:t>
            </a:r>
            <a:r>
              <a:rPr lang="en-US" altLang="ko-KR" sz="1600" b="1" dirty="0" err="1" smtClean="0"/>
              <a:t>int</a:t>
            </a:r>
            <a:r>
              <a:rPr lang="en-US" altLang="ko-KR" sz="1600" b="1" dirty="0" smtClean="0"/>
              <a:t> j=1 ; j&lt;10 ; j++) {</a:t>
            </a:r>
          </a:p>
          <a:p>
            <a:r>
              <a:rPr lang="en-US" altLang="ko-KR" sz="1600" dirty="0" err="1" smtClean="0"/>
              <a:t>System.</a:t>
            </a:r>
            <a:r>
              <a:rPr lang="en-US" altLang="ko-KR" sz="1600" b="1" i="1" dirty="0" err="1" smtClean="0"/>
              <a:t>out.print</a:t>
            </a:r>
            <a:r>
              <a:rPr lang="en-US" altLang="ko-KR" sz="1600" b="1" i="1" dirty="0" smtClean="0"/>
              <a:t>(</a:t>
            </a:r>
            <a:r>
              <a:rPr lang="en-US" altLang="ko-KR" sz="1600" b="1" i="1" dirty="0" err="1" smtClean="0"/>
              <a:t>i</a:t>
            </a:r>
            <a:r>
              <a:rPr lang="en-US" altLang="ko-KR" sz="1600" b="1" i="1" dirty="0" smtClean="0"/>
              <a:t>+"*"+j+"="+</a:t>
            </a:r>
            <a:r>
              <a:rPr lang="en-US" altLang="ko-KR" sz="1600" b="1" i="1" dirty="0" err="1" smtClean="0"/>
              <a:t>i</a:t>
            </a:r>
            <a:r>
              <a:rPr lang="en-US" altLang="ko-KR" sz="1600" b="1" i="1" dirty="0" smtClean="0"/>
              <a:t>*j+"\t");</a:t>
            </a:r>
          </a:p>
          <a:p>
            <a:r>
              <a:rPr lang="en-US" altLang="ko-KR" sz="1600" dirty="0" smtClean="0"/>
              <a:t>}</a:t>
            </a:r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1"/>
            <a:ext cx="4038600" cy="54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다음과 같이 출력하세요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71678"/>
            <a:ext cx="4000528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00034" y="6072206"/>
            <a:ext cx="325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!</a:t>
            </a:r>
            <a:r>
              <a:rPr lang="ko-KR" altLang="en-US" smtClean="0">
                <a:solidFill>
                  <a:srgbClr val="FF0000"/>
                </a:solidFill>
              </a:rPr>
              <a:t>정렬도 포함해서 출력하세요</a:t>
            </a:r>
            <a:r>
              <a:rPr lang="en-US" altLang="ko-KR" smtClean="0">
                <a:solidFill>
                  <a:srgbClr val="FF0000"/>
                </a:solidFill>
              </a:rPr>
              <a:t>!</a:t>
            </a:r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삼각형 출력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n-NO" altLang="ko-KR" sz="1600" b="1" dirty="0" smtClean="0"/>
              <a:t>for(int i=1 ; i&lt;=5 ; i++) {</a:t>
            </a:r>
          </a:p>
          <a:p>
            <a:r>
              <a:rPr lang="en-US" altLang="ko-KR" sz="1600" dirty="0" err="1" smtClean="0"/>
              <a:t>System.</a:t>
            </a:r>
            <a:r>
              <a:rPr lang="en-US" altLang="ko-KR" sz="1600" b="1" i="1" dirty="0" err="1" smtClean="0"/>
              <a:t>out.println</a:t>
            </a:r>
            <a:r>
              <a:rPr lang="en-US" altLang="ko-KR" sz="1600" b="1" i="1" dirty="0" smtClean="0"/>
              <a:t>("");</a:t>
            </a:r>
          </a:p>
          <a:p>
            <a:r>
              <a:rPr lang="nb-NO" altLang="ko-KR" sz="1600" b="1" dirty="0" smtClean="0"/>
              <a:t>for(int j=1 ; j&lt;=i ; j++) {</a:t>
            </a:r>
          </a:p>
          <a:p>
            <a:r>
              <a:rPr lang="en-US" altLang="ko-KR" sz="1600" dirty="0" err="1" smtClean="0"/>
              <a:t>System.</a:t>
            </a:r>
            <a:r>
              <a:rPr lang="en-US" altLang="ko-KR" sz="1600" b="1" i="1" dirty="0" err="1" smtClean="0"/>
              <a:t>out.print</a:t>
            </a:r>
            <a:r>
              <a:rPr lang="en-US" altLang="ko-KR" sz="1600" b="1" i="1" dirty="0" smtClean="0"/>
              <a:t>("*");</a:t>
            </a:r>
          </a:p>
          <a:p>
            <a:r>
              <a:rPr lang="en-US" altLang="ko-KR" sz="1600" dirty="0" smtClean="0"/>
              <a:t>}</a:t>
            </a:r>
          </a:p>
          <a:p>
            <a:endParaRPr lang="ko-KR" altLang="en-US" sz="1600" dirty="0" smtClean="0"/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42916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다음과 같이 출력하세요</a:t>
            </a:r>
            <a:endParaRPr lang="ko-KR" altLang="en-US" sz="200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85992"/>
            <a:ext cx="3571900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42910" y="5857892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길이는 상관 </a:t>
            </a:r>
            <a:r>
              <a:rPr lang="en-US" altLang="ko-KR" smtClean="0"/>
              <a:t>x</a:t>
            </a:r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삼각형 출력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n-NO" altLang="ko-KR" sz="1600" b="1" dirty="0" smtClean="0"/>
              <a:t>for(int i=5 ; i&gt;=1 ; i--) {</a:t>
            </a:r>
          </a:p>
          <a:p>
            <a:r>
              <a:rPr lang="en-US" altLang="ko-KR" sz="1600" dirty="0" err="1" smtClean="0"/>
              <a:t>System.</a:t>
            </a:r>
            <a:r>
              <a:rPr lang="en-US" altLang="ko-KR" sz="1600" b="1" i="1" dirty="0" err="1" smtClean="0"/>
              <a:t>out.println</a:t>
            </a:r>
            <a:r>
              <a:rPr lang="en-US" altLang="ko-KR" sz="1600" b="1" i="1" dirty="0" smtClean="0"/>
              <a:t>("");</a:t>
            </a:r>
          </a:p>
          <a:p>
            <a:r>
              <a:rPr lang="nb-NO" altLang="ko-KR" sz="1600" b="1" dirty="0" smtClean="0"/>
              <a:t>for(int j=1 ; j&lt;=i ; j++) {</a:t>
            </a:r>
          </a:p>
          <a:p>
            <a:r>
              <a:rPr lang="en-US" altLang="ko-KR" sz="1600" dirty="0" err="1" smtClean="0"/>
              <a:t>System.</a:t>
            </a:r>
            <a:r>
              <a:rPr lang="en-US" altLang="ko-KR" sz="1600" b="1" i="1" dirty="0" err="1" smtClean="0"/>
              <a:t>out.print</a:t>
            </a:r>
            <a:r>
              <a:rPr lang="en-US" altLang="ko-KR" sz="1600" b="1" i="1" dirty="0" smtClean="0"/>
              <a:t>("*");</a:t>
            </a:r>
          </a:p>
          <a:p>
            <a:r>
              <a:rPr lang="en-US" altLang="ko-KR" sz="1600" dirty="0" smtClean="0"/>
              <a:t>}</a:t>
            </a:r>
          </a:p>
          <a:p>
            <a:endParaRPr lang="ko-KR" altLang="en-US" sz="1600" dirty="0" smtClean="0"/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542915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다음과 같이 출력하세요</a:t>
            </a:r>
            <a:endParaRPr lang="ko-KR" altLang="en-US" sz="200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7" y="2214554"/>
            <a:ext cx="3448731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928662" y="6072206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길이는 상관 </a:t>
            </a:r>
            <a:r>
              <a:rPr lang="en-US" altLang="ko-KR" smtClean="0"/>
              <a:t>x</a:t>
            </a:r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삼각형 출력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n-NO" altLang="ko-KR" sz="1600" b="1" dirty="0" smtClean="0"/>
              <a:t>for(int i=1 ;i&lt;=6 ; i++) {</a:t>
            </a:r>
          </a:p>
          <a:p>
            <a:r>
              <a:rPr lang="en-US" altLang="ko-KR" sz="1600" dirty="0" err="1" smtClean="0"/>
              <a:t>System.</a:t>
            </a:r>
            <a:r>
              <a:rPr lang="en-US" altLang="ko-KR" sz="1600" b="1" i="1" dirty="0" err="1" smtClean="0"/>
              <a:t>out.println</a:t>
            </a:r>
            <a:r>
              <a:rPr lang="en-US" altLang="ko-KR" sz="1600" b="1" i="1" dirty="0" smtClean="0"/>
              <a:t>("");</a:t>
            </a:r>
          </a:p>
          <a:p>
            <a:r>
              <a:rPr lang="nb-NO" altLang="ko-KR" sz="1600" b="1" dirty="0" smtClean="0"/>
              <a:t>for(int j=6 ; j&gt;=i ; j--) {</a:t>
            </a:r>
          </a:p>
          <a:p>
            <a:r>
              <a:rPr lang="en-US" altLang="ko-KR" sz="1600" dirty="0" err="1" smtClean="0"/>
              <a:t>System.</a:t>
            </a:r>
            <a:r>
              <a:rPr lang="en-US" altLang="ko-KR" sz="1600" b="1" i="1" dirty="0" err="1" smtClean="0"/>
              <a:t>out.print</a:t>
            </a:r>
            <a:r>
              <a:rPr lang="en-US" altLang="ko-KR" sz="1600" b="1" i="1" dirty="0" smtClean="0"/>
              <a:t>(" ");</a:t>
            </a:r>
          </a:p>
          <a:p>
            <a:endParaRPr lang="ko-KR" altLang="en-US" sz="1600" dirty="0" smtClean="0"/>
          </a:p>
          <a:p>
            <a:r>
              <a:rPr lang="en-US" altLang="ko-KR" sz="1600" dirty="0" smtClean="0"/>
              <a:t>}</a:t>
            </a:r>
          </a:p>
          <a:p>
            <a:r>
              <a:rPr lang="en-US" altLang="ko-KR" sz="1600" dirty="0" err="1" smtClean="0"/>
              <a:t>System.</a:t>
            </a:r>
            <a:r>
              <a:rPr lang="en-US" altLang="ko-KR" sz="1600" b="1" i="1" dirty="0" err="1" smtClean="0"/>
              <a:t>out.print</a:t>
            </a:r>
            <a:r>
              <a:rPr lang="en-US" altLang="ko-KR" sz="1600" b="1" i="1" dirty="0" smtClean="0"/>
              <a:t>(".");</a:t>
            </a:r>
          </a:p>
          <a:p>
            <a:r>
              <a:rPr lang="en-US" altLang="ko-KR" sz="1600" dirty="0" err="1" smtClean="0"/>
              <a:t>System.</a:t>
            </a:r>
            <a:r>
              <a:rPr lang="en-US" altLang="ko-KR" sz="1600" b="1" i="1" dirty="0" err="1" smtClean="0"/>
              <a:t>out.print</a:t>
            </a:r>
            <a:r>
              <a:rPr lang="en-US" altLang="ko-KR" sz="1600" b="1" i="1" dirty="0" smtClean="0"/>
              <a:t>("*");</a:t>
            </a:r>
          </a:p>
          <a:p>
            <a:r>
              <a:rPr lang="en-US" altLang="ko-KR" sz="1600" b="1" dirty="0" smtClean="0"/>
              <a:t>for(</a:t>
            </a:r>
            <a:r>
              <a:rPr lang="en-US" altLang="ko-KR" sz="1600" b="1" dirty="0" err="1" smtClean="0"/>
              <a:t>int</a:t>
            </a:r>
            <a:r>
              <a:rPr lang="en-US" altLang="ko-KR" sz="1600" b="1" dirty="0" smtClean="0"/>
              <a:t> a=1 ; a&lt;=</a:t>
            </a:r>
            <a:r>
              <a:rPr lang="en-US" altLang="ko-KR" sz="1600" b="1" dirty="0" err="1" smtClean="0"/>
              <a:t>i</a:t>
            </a:r>
            <a:r>
              <a:rPr lang="en-US" altLang="ko-KR" sz="1600" b="1" dirty="0" smtClean="0"/>
              <a:t>*2-1; a++) {</a:t>
            </a:r>
          </a:p>
          <a:p>
            <a:r>
              <a:rPr lang="en-US" altLang="ko-KR" sz="1600" dirty="0" err="1" smtClean="0"/>
              <a:t>System.</a:t>
            </a:r>
            <a:r>
              <a:rPr lang="en-US" altLang="ko-KR" sz="1600" b="1" i="1" dirty="0" err="1" smtClean="0"/>
              <a:t>out.print</a:t>
            </a:r>
            <a:r>
              <a:rPr lang="en-US" altLang="ko-KR" sz="1600" b="1" i="1" dirty="0" smtClean="0"/>
              <a:t>(".");</a:t>
            </a:r>
          </a:p>
          <a:p>
            <a:endParaRPr lang="ko-KR" altLang="en-US" sz="1600" dirty="0" smtClean="0"/>
          </a:p>
          <a:p>
            <a:r>
              <a:rPr lang="en-US" altLang="ko-KR" sz="1600" dirty="0" smtClean="0"/>
              <a:t>}</a:t>
            </a:r>
          </a:p>
          <a:p>
            <a:r>
              <a:rPr lang="en-US" altLang="ko-KR" sz="1600" dirty="0" err="1" smtClean="0"/>
              <a:t>System.</a:t>
            </a:r>
            <a:r>
              <a:rPr lang="en-US" altLang="ko-KR" sz="1600" b="1" i="1" dirty="0" err="1" smtClean="0"/>
              <a:t>out.print</a:t>
            </a:r>
            <a:r>
              <a:rPr lang="en-US" altLang="ko-KR" sz="1600" b="1" i="1" dirty="0" smtClean="0"/>
              <a:t>("*");</a:t>
            </a:r>
          </a:p>
          <a:p>
            <a:r>
              <a:rPr lang="en-US" altLang="ko-KR" sz="1600" dirty="0" err="1" smtClean="0"/>
              <a:t>System.</a:t>
            </a:r>
            <a:r>
              <a:rPr lang="en-US" altLang="ko-KR" sz="1600" b="1" i="1" dirty="0" err="1" smtClean="0"/>
              <a:t>out.print</a:t>
            </a:r>
            <a:r>
              <a:rPr lang="en-US" altLang="ko-KR" sz="1600" b="1" i="1" dirty="0" smtClean="0"/>
              <a:t>(".");</a:t>
            </a:r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542916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다음과 같이 출력하세요</a:t>
            </a:r>
            <a:endParaRPr lang="ko-KR" altLang="en-US" sz="200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571744"/>
            <a:ext cx="2357454" cy="2535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42910" y="5429264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★</a:t>
            </a:r>
            <a:r>
              <a:rPr lang="ko-KR" altLang="en-US" b="1" smtClean="0">
                <a:solidFill>
                  <a:schemeClr val="accent3">
                    <a:lumMod val="75000"/>
                  </a:schemeClr>
                </a:solidFill>
              </a:rPr>
              <a:t>완</a:t>
            </a:r>
            <a:r>
              <a:rPr lang="ko-KR" altLang="en-US" b="1" smtClean="0">
                <a:solidFill>
                  <a:srgbClr val="FF0000"/>
                </a:solidFill>
              </a:rPr>
              <a:t>죵</a:t>
            </a:r>
            <a:r>
              <a:rPr lang="ko-KR" altLang="en-US" b="1" smtClean="0"/>
              <a:t> </a:t>
            </a:r>
            <a:r>
              <a:rPr lang="ko-KR" altLang="en-US" b="1" smtClean="0">
                <a:solidFill>
                  <a:schemeClr val="accent3">
                    <a:lumMod val="75000"/>
                  </a:schemeClr>
                </a:solidFill>
              </a:rPr>
              <a:t>크</a:t>
            </a:r>
            <a:r>
              <a:rPr lang="ko-KR" altLang="en-US" b="1" smtClean="0">
                <a:solidFill>
                  <a:srgbClr val="FF0000"/>
                </a:solidFill>
              </a:rPr>
              <a:t>리</a:t>
            </a:r>
            <a:r>
              <a:rPr lang="ko-KR" altLang="en-US" b="1" smtClean="0">
                <a:solidFill>
                  <a:schemeClr val="accent3">
                    <a:lumMod val="75000"/>
                  </a:schemeClr>
                </a:solidFill>
              </a:rPr>
              <a:t>스</a:t>
            </a:r>
            <a:r>
              <a:rPr lang="ko-KR" altLang="en-US" b="1" smtClean="0">
                <a:solidFill>
                  <a:srgbClr val="FF0000"/>
                </a:solidFill>
              </a:rPr>
              <a:t>마</a:t>
            </a:r>
            <a:r>
              <a:rPr lang="ko-KR" altLang="en-US" b="1" smtClean="0">
                <a:solidFill>
                  <a:schemeClr val="accent3">
                    <a:lumMod val="75000"/>
                  </a:schemeClr>
                </a:solidFill>
              </a:rPr>
              <a:t>스</a:t>
            </a:r>
            <a:r>
              <a:rPr lang="ko-KR" altLang="en-US" b="1" smtClean="0">
                <a:solidFill>
                  <a:srgbClr val="FF0000"/>
                </a:solidFill>
              </a:rPr>
              <a:t>다</a:t>
            </a:r>
            <a:r>
              <a:rPr lang="ko-KR" altLang="en-US" b="1" smtClean="0">
                <a:solidFill>
                  <a:schemeClr val="accent3">
                    <a:lumMod val="75000"/>
                  </a:schemeClr>
                </a:solidFill>
              </a:rPr>
              <a:t>잉</a:t>
            </a:r>
            <a:r>
              <a:rPr lang="en-US" altLang="ko-KR" b="1" smtClean="0">
                <a:solidFill>
                  <a:srgbClr val="FF0000"/>
                </a:solidFill>
              </a:rPr>
              <a:t>~</a:t>
            </a:r>
            <a:r>
              <a:rPr lang="en-US" altLang="ko-KR" b="1" smtClean="0">
                <a:solidFill>
                  <a:schemeClr val="accent3">
                    <a:lumMod val="75000"/>
                  </a:schemeClr>
                </a:solidFill>
              </a:rPr>
              <a:t>~</a:t>
            </a:r>
            <a:r>
              <a:rPr lang="en-US" altLang="ko-KR" b="1" smtClean="0">
                <a:solidFill>
                  <a:srgbClr val="FF0000"/>
                </a:solidFill>
              </a:rPr>
              <a:t>~</a:t>
            </a:r>
            <a:r>
              <a:rPr lang="ko-KR" altLang="en-US" b="1" smtClean="0">
                <a:solidFill>
                  <a:schemeClr val="accent3">
                    <a:lumMod val="75000"/>
                  </a:schemeClr>
                </a:solidFill>
              </a:rPr>
              <a:t>☆</a:t>
            </a:r>
            <a:endParaRPr lang="ko-KR" altLang="en-US" b="1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수고하셨습니다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57290" y="5857892"/>
            <a:ext cx="6400800" cy="709602"/>
          </a:xfrm>
        </p:spPr>
        <p:txBody>
          <a:bodyPr>
            <a:normAutofit/>
          </a:bodyPr>
          <a:lstStyle/>
          <a:p>
            <a:r>
              <a:rPr lang="ko-KR" altLang="en-US" sz="2400" smtClean="0"/>
              <a:t>▼더 알고 싶다면▽</a:t>
            </a:r>
            <a:endParaRPr lang="ko-KR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가위바위보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971544"/>
          </a:xfrm>
        </p:spPr>
        <p:txBody>
          <a:bodyPr/>
          <a:lstStyle/>
          <a:p>
            <a:r>
              <a:rPr lang="ko-KR" altLang="en-US" smtClean="0"/>
              <a:t>가위바위보 프로그램을 만드세요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643182"/>
            <a:ext cx="26193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286256"/>
            <a:ext cx="2357454" cy="1548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71472" y="5929330"/>
            <a:ext cx="3065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ko-KR" altLang="en-US" sz="1400" smtClean="0"/>
              <a:t>▼</a:t>
            </a:r>
            <a:r>
              <a:rPr lang="ko-KR" altLang="en-US" sz="1400" b="1" smtClean="0"/>
              <a:t>반드시 출력문에 포함되어야 함</a:t>
            </a:r>
            <a:r>
              <a:rPr lang="ko-KR" altLang="en-US" sz="1400" smtClean="0"/>
              <a:t>▽</a:t>
            </a:r>
            <a:endParaRPr lang="en-US" altLang="ko-KR" sz="1400" smtClean="0"/>
          </a:p>
          <a:p>
            <a:pPr marL="342900" indent="-342900">
              <a:buAutoNum type="arabicPeriod"/>
            </a:pPr>
            <a:r>
              <a:rPr lang="ko-KR" altLang="en-US" sz="1050" smtClean="0"/>
              <a:t>어떤 플레이어가 무엇을 냈는가</a:t>
            </a:r>
            <a:r>
              <a:rPr lang="en-US" altLang="ko-KR" sz="1050" smtClean="0"/>
              <a:t>?</a:t>
            </a:r>
          </a:p>
          <a:p>
            <a:pPr marL="342900" indent="-342900">
              <a:buAutoNum type="arabicPeriod"/>
            </a:pPr>
            <a:r>
              <a:rPr lang="ko-KR" altLang="en-US" sz="1050" smtClean="0"/>
              <a:t>누가 이겼는가</a:t>
            </a:r>
            <a:r>
              <a:rPr lang="en-US" altLang="ko-KR" sz="1050" smtClean="0"/>
              <a:t>?</a:t>
            </a:r>
            <a:endParaRPr lang="ko-KR" altLang="en-US" sz="10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소수판별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04298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mtClean="0"/>
              <a:t>소수란</a:t>
            </a:r>
            <a:r>
              <a:rPr lang="en-US" altLang="ko-KR" smtClean="0"/>
              <a:t>?</a:t>
            </a:r>
          </a:p>
          <a:p>
            <a:pPr>
              <a:buNone/>
            </a:pPr>
            <a:r>
              <a:rPr lang="ko-KR" altLang="en-US" sz="1700" smtClean="0"/>
              <a:t>양의 약수가 </a:t>
            </a:r>
            <a:r>
              <a:rPr lang="en-US" altLang="ko-KR" sz="1700" smtClean="0"/>
              <a:t>1</a:t>
            </a:r>
            <a:r>
              <a:rPr lang="ko-KR" altLang="en-US" sz="1700" smtClean="0"/>
              <a:t>과 자기 자신 뿐인 </a:t>
            </a:r>
            <a:r>
              <a:rPr lang="en-US" altLang="ko-KR" sz="1700" smtClean="0"/>
              <a:t>1</a:t>
            </a:r>
            <a:r>
              <a:rPr lang="ko-KR" altLang="en-US" sz="1700" smtClean="0"/>
              <a:t>보다 큰자연수로 정의된다</a:t>
            </a:r>
            <a:r>
              <a:rPr lang="en-US" altLang="ko-KR" sz="1700" smtClean="0"/>
              <a:t>.</a:t>
            </a:r>
            <a:r>
              <a:rPr lang="en-US" altLang="ko-KR" smtClean="0"/>
              <a:t>  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cnt</a:t>
            </a:r>
            <a:r>
              <a:rPr lang="en-US" altLang="ko-KR" b="1" dirty="0" smtClean="0"/>
              <a:t>=0;</a:t>
            </a:r>
          </a:p>
          <a:p>
            <a:r>
              <a:rPr lang="en-US" altLang="ko-KR" b="1" dirty="0" smtClean="0"/>
              <a:t>for(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=2;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&lt;100 ;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++) {</a:t>
            </a:r>
          </a:p>
          <a:p>
            <a:r>
              <a:rPr lang="nb-NO" altLang="ko-KR" b="1" dirty="0" smtClean="0"/>
              <a:t>for(int j=1; j&lt;=i ; j++) {</a:t>
            </a:r>
          </a:p>
          <a:p>
            <a:r>
              <a:rPr lang="en-US" altLang="ko-KR" b="1" dirty="0" smtClean="0"/>
              <a:t>if(</a:t>
            </a:r>
            <a:r>
              <a:rPr lang="en-US" altLang="ko-KR" b="1" dirty="0" err="1" smtClean="0"/>
              <a:t>i%j</a:t>
            </a:r>
            <a:r>
              <a:rPr lang="en-US" altLang="ko-KR" b="1" dirty="0" smtClean="0"/>
              <a:t>==0) {</a:t>
            </a:r>
          </a:p>
          <a:p>
            <a:r>
              <a:rPr lang="en-US" altLang="ko-KR" dirty="0" err="1" smtClean="0"/>
              <a:t>cnt</a:t>
            </a:r>
            <a:r>
              <a:rPr lang="en-US" altLang="ko-KR" dirty="0" smtClean="0"/>
              <a:t>++;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b="1" dirty="0" smtClean="0"/>
              <a:t>if(</a:t>
            </a:r>
            <a:r>
              <a:rPr lang="en-US" altLang="ko-KR" b="1" dirty="0" err="1" smtClean="0"/>
              <a:t>cnt</a:t>
            </a:r>
            <a:r>
              <a:rPr lang="en-US" altLang="ko-KR" b="1" dirty="0" smtClean="0"/>
              <a:t>==2) {</a:t>
            </a:r>
          </a:p>
          <a:p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out.println</a:t>
            </a:r>
            <a:r>
              <a:rPr lang="en-US" altLang="ko-KR" b="1" i="1" dirty="0" smtClean="0"/>
              <a:t>(</a:t>
            </a:r>
            <a:r>
              <a:rPr lang="en-US" altLang="ko-KR" b="1" i="1" dirty="0" err="1" smtClean="0"/>
              <a:t>i</a:t>
            </a:r>
            <a:r>
              <a:rPr lang="en-US" altLang="ko-KR" b="1" i="1" dirty="0" smtClean="0"/>
              <a:t>);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err="1" smtClean="0"/>
              <a:t>cnt</a:t>
            </a:r>
            <a:r>
              <a:rPr lang="en-US" altLang="ko-KR" dirty="0" smtClean="0"/>
              <a:t>=0;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2844" y="6286520"/>
            <a:ext cx="887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!</a:t>
            </a:r>
            <a:r>
              <a:rPr lang="ko-KR" altLang="en-US" smtClean="0">
                <a:solidFill>
                  <a:srgbClr val="FF0000"/>
                </a:solidFill>
              </a:rPr>
              <a:t>이 부분은 절대 소스코드를 검색하지 마세요</a:t>
            </a:r>
            <a:r>
              <a:rPr lang="en-US" altLang="ko-KR" smtClean="0">
                <a:solidFill>
                  <a:srgbClr val="FF0000"/>
                </a:solidFill>
              </a:rPr>
              <a:t>. </a:t>
            </a:r>
            <a:r>
              <a:rPr lang="ko-KR" altLang="en-US" smtClean="0">
                <a:solidFill>
                  <a:srgbClr val="FF0000"/>
                </a:solidFill>
              </a:rPr>
              <a:t>모르면 그냥 풀지 마셈</a:t>
            </a:r>
            <a:r>
              <a:rPr lang="en-US" altLang="ko-KR" smtClean="0">
                <a:solidFill>
                  <a:srgbClr val="FF0000"/>
                </a:solidFill>
              </a:rPr>
              <a:t>!</a:t>
            </a:r>
            <a:r>
              <a:rPr lang="ko-KR" altLang="en-US" smtClean="0">
                <a:solidFill>
                  <a:srgbClr val="FF0000"/>
                </a:solidFill>
              </a:rPr>
              <a:t>고민잼 고민잼</a:t>
            </a:r>
            <a:r>
              <a:rPr lang="en-US" altLang="ko-KR" smtClean="0">
                <a:solidFill>
                  <a:srgbClr val="FF0000"/>
                </a:solidFill>
              </a:rPr>
              <a:t>!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1026" name="Picture 2" descr="C:\Users\human\Downloads\캡처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714620"/>
            <a:ext cx="4572032" cy="19288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Rules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smtClean="0"/>
              <a:t>ppt</a:t>
            </a:r>
            <a:r>
              <a:rPr lang="ko-KR" altLang="en-US" smtClean="0"/>
              <a:t>의 이름뒤에 본인의 이름을 쓰고 저장하세요</a:t>
            </a:r>
            <a:r>
              <a:rPr lang="en-US" altLang="ko-KR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smtClean="0"/>
              <a:t>‘</a:t>
            </a:r>
            <a:r>
              <a:rPr lang="ko-KR" altLang="en-US" smtClean="0"/>
              <a:t>예상하세요</a:t>
            </a:r>
            <a:r>
              <a:rPr lang="en-US" altLang="ko-KR" smtClean="0"/>
              <a:t>’</a:t>
            </a:r>
            <a:r>
              <a:rPr lang="ko-KR" altLang="en-US" smtClean="0"/>
              <a:t>는 자바를 이용하지 마세요</a:t>
            </a:r>
            <a:r>
              <a:rPr lang="en-US" altLang="ko-KR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smtClean="0"/>
              <a:t>‘</a:t>
            </a:r>
            <a:r>
              <a:rPr lang="ko-KR" altLang="en-US" smtClean="0"/>
              <a:t>예상하세요</a:t>
            </a:r>
            <a:r>
              <a:rPr lang="en-US" altLang="ko-KR" smtClean="0"/>
              <a:t>’</a:t>
            </a:r>
            <a:r>
              <a:rPr lang="ko-KR" altLang="en-US" smtClean="0"/>
              <a:t>가 너무 길어지면 줄여쓰셔도 됩니다</a:t>
            </a:r>
            <a:r>
              <a:rPr lang="en-US" altLang="ko-KR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smtClean="0"/>
              <a:t>(</a:t>
            </a:r>
            <a:r>
              <a:rPr lang="ko-KR" altLang="en-US" smtClean="0"/>
              <a:t>단</a:t>
            </a:r>
            <a:r>
              <a:rPr lang="en-US" altLang="ko-KR" smtClean="0"/>
              <a:t>, </a:t>
            </a:r>
            <a:r>
              <a:rPr lang="ko-KR" altLang="en-US" smtClean="0"/>
              <a:t>처음과 끝은 확실하게 써주세요</a:t>
            </a:r>
            <a:r>
              <a:rPr lang="en-US" altLang="ko-KR" smtClean="0"/>
              <a:t>.)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smtClean="0"/>
              <a:t>오른쪽 공백에 본인의 코드와 결과를 캡쳐해서 붙이세요</a:t>
            </a:r>
            <a:r>
              <a:rPr lang="en-US" altLang="ko-KR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smtClean="0"/>
              <a:t>코드와 결과가 너무 길면 작게 줄여서붙이세요</a:t>
            </a:r>
            <a:r>
              <a:rPr lang="en-US" altLang="ko-KR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smtClean="0"/>
              <a:t>(</a:t>
            </a:r>
            <a:r>
              <a:rPr lang="ko-KR" altLang="en-US" smtClean="0"/>
              <a:t>키워서 보면 됨</a:t>
            </a:r>
            <a:r>
              <a:rPr lang="en-US" altLang="ko-KR" smtClean="0"/>
              <a:t>.)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smtClean="0"/>
              <a:t>되도록 다른 코드를 참고하지 마세요</a:t>
            </a:r>
            <a:r>
              <a:rPr lang="en-US" altLang="ko-KR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smtClean="0"/>
              <a:t>(</a:t>
            </a:r>
            <a:r>
              <a:rPr lang="ko-KR" altLang="en-US" smtClean="0"/>
              <a:t>본인이 했던 코드포함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연산자 우선순위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614353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다음 실행 결과를 예상해보세요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357430"/>
            <a:ext cx="36290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내용 개체 틀 5"/>
          <p:cNvSpPr txBox="1">
            <a:spLocks/>
          </p:cNvSpPr>
          <p:nvPr/>
        </p:nvSpPr>
        <p:spPr>
          <a:xfrm>
            <a:off x="4643438" y="1571612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자바를 사용하지 말고 예상해보세요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29190" y="3000372"/>
            <a:ext cx="97090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45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True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X=6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18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Z=2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Y=5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32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X=8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Y=4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 </a:t>
            </a:r>
            <a:r>
              <a:rPr lang="ko-KR" altLang="en-US" smtClean="0"/>
              <a:t>출력 예상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4643438" y="1500174"/>
            <a:ext cx="4038600" cy="4525963"/>
          </a:xfrm>
        </p:spPr>
        <p:txBody>
          <a:bodyPr/>
          <a:lstStyle/>
          <a:p>
            <a:r>
              <a:rPr lang="ko-KR" altLang="en-US" smtClean="0"/>
              <a:t>자바를 사용하지 말고 예상해보세요</a:t>
            </a:r>
          </a:p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500305"/>
            <a:ext cx="3929090" cy="1025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685792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다음 실행 결과를 예상해보세요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sp>
        <p:nvSpPr>
          <p:cNvPr id="8" name="TextBox 7"/>
          <p:cNvSpPr txBox="1"/>
          <p:nvPr/>
        </p:nvSpPr>
        <p:spPr>
          <a:xfrm>
            <a:off x="5072066" y="3214686"/>
            <a:ext cx="14205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-</a:t>
            </a:r>
          </a:p>
          <a:p>
            <a:r>
              <a:rPr lang="ko-KR" altLang="en-US" dirty="0" smtClean="0"/>
              <a:t>아래로 출력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 </a:t>
            </a:r>
            <a:r>
              <a:rPr lang="ko-KR" altLang="en-US" smtClean="0"/>
              <a:t>출력 예상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smtClean="0"/>
              <a:t>자바를 사용하지 말고 예상해보세요</a:t>
            </a:r>
          </a:p>
          <a:p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685792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다음 실행 결과를 예상해보세요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428868"/>
            <a:ext cx="3791165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857752" y="3286124"/>
            <a:ext cx="888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-----</a:t>
            </a:r>
            <a:r>
              <a:rPr lang="ko-KR" altLang="en-US" dirty="0" smtClean="0"/>
              <a:t>끝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 </a:t>
            </a:r>
            <a:r>
              <a:rPr lang="ko-KR" altLang="en-US" smtClean="0"/>
              <a:t>출력 예상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smtClean="0"/>
              <a:t>자바를 사용하지 말고 예상해보세요</a:t>
            </a:r>
          </a:p>
          <a:p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542916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다음 실행 결과를 예상해보세요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500306"/>
            <a:ext cx="390080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072066" y="3143248"/>
            <a:ext cx="15584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-----0</a:t>
            </a:r>
            <a:r>
              <a:rPr lang="ko-KR" altLang="en-US" dirty="0" smtClean="0"/>
              <a:t>문의 끝</a:t>
            </a:r>
            <a:endParaRPr lang="en-US" altLang="ko-KR" dirty="0" smtClean="0"/>
          </a:p>
          <a:p>
            <a:r>
              <a:rPr lang="en-US" altLang="ko-KR" dirty="0" smtClean="0"/>
              <a:t>-----1</a:t>
            </a:r>
            <a:r>
              <a:rPr lang="ko-KR" altLang="en-US" dirty="0" smtClean="0"/>
              <a:t>문의 끝</a:t>
            </a:r>
            <a:endParaRPr lang="en-US" altLang="ko-KR" dirty="0" smtClean="0"/>
          </a:p>
          <a:p>
            <a:r>
              <a:rPr lang="en-US" altLang="ko-KR" dirty="0" smtClean="0"/>
              <a:t>-----2</a:t>
            </a:r>
            <a:r>
              <a:rPr lang="ko-KR" altLang="en-US" dirty="0" smtClean="0"/>
              <a:t>문의 끝</a:t>
            </a:r>
            <a:endParaRPr lang="en-US" altLang="ko-KR" dirty="0" smtClean="0"/>
          </a:p>
          <a:p>
            <a:r>
              <a:rPr lang="en-US" altLang="ko-KR" dirty="0" smtClean="0"/>
              <a:t>-----3</a:t>
            </a:r>
            <a:r>
              <a:rPr lang="ko-KR" altLang="en-US" dirty="0" smtClean="0"/>
              <a:t>문의 끝</a:t>
            </a:r>
            <a:endParaRPr lang="en-US" altLang="ko-KR" dirty="0" smtClean="0"/>
          </a:p>
          <a:p>
            <a:r>
              <a:rPr lang="en-US" altLang="ko-KR" dirty="0" smtClean="0"/>
              <a:t>-----4</a:t>
            </a:r>
            <a:r>
              <a:rPr lang="ko-KR" altLang="en-US" dirty="0" smtClean="0"/>
              <a:t>문의 끝</a:t>
            </a:r>
            <a:endParaRPr lang="en-US" altLang="ko-KR" dirty="0" smtClean="0"/>
          </a:p>
          <a:p>
            <a:r>
              <a:rPr lang="ko-KR" altLang="en-US" dirty="0" smtClean="0"/>
              <a:t>끝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 </a:t>
            </a:r>
            <a:r>
              <a:rPr lang="ko-KR" altLang="en-US" smtClean="0"/>
              <a:t>출력 예상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smtClean="0"/>
              <a:t>자바를 사용하지 말고 예상해보세요</a:t>
            </a:r>
          </a:p>
          <a:p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71478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다음 실행 결과를 예상해보세요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428868"/>
            <a:ext cx="4071966" cy="1730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786314" y="2571744"/>
            <a:ext cx="407196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-		        -	</a:t>
            </a:r>
          </a:p>
          <a:p>
            <a:r>
              <a:rPr lang="en-US" altLang="ko-KR" sz="1000" dirty="0" smtClean="0"/>
              <a:t>-                                                -</a:t>
            </a:r>
          </a:p>
          <a:p>
            <a:r>
              <a:rPr lang="en-US" altLang="ko-KR" sz="1000" dirty="0" smtClean="0"/>
              <a:t>-                                                -</a:t>
            </a:r>
          </a:p>
          <a:p>
            <a:r>
              <a:rPr lang="en-US" altLang="ko-KR" sz="1000" dirty="0" smtClean="0"/>
              <a:t>-                                                -</a:t>
            </a:r>
          </a:p>
          <a:p>
            <a:r>
              <a:rPr lang="en-US" altLang="ko-KR" sz="1000" dirty="0" smtClean="0"/>
              <a:t>-                                                -</a:t>
            </a:r>
          </a:p>
          <a:p>
            <a:r>
              <a:rPr lang="en-US" altLang="ko-KR" sz="1000" dirty="0" smtClean="0"/>
              <a:t>0</a:t>
            </a:r>
            <a:r>
              <a:rPr lang="ko-KR" altLang="en-US" sz="1000" dirty="0" smtClean="0"/>
              <a:t>번째 반복문의 끝                          </a:t>
            </a:r>
            <a:r>
              <a:rPr lang="en-US" altLang="ko-KR" sz="1000" dirty="0" smtClean="0"/>
              <a:t>0</a:t>
            </a:r>
            <a:r>
              <a:rPr lang="ko-KR" altLang="en-US" sz="1000" dirty="0" smtClean="0"/>
              <a:t>번째 반복문의 끝</a:t>
            </a:r>
            <a:r>
              <a:rPr lang="en-US" altLang="ko-KR" sz="1000" dirty="0" smtClean="0"/>
              <a:t>-</a:t>
            </a:r>
          </a:p>
          <a:p>
            <a:r>
              <a:rPr lang="en-US" altLang="ko-KR" sz="1000" dirty="0" smtClean="0"/>
              <a:t>-                                                -</a:t>
            </a:r>
          </a:p>
          <a:p>
            <a:r>
              <a:rPr lang="en-US" altLang="ko-KR" sz="1000" dirty="0" smtClean="0"/>
              <a:t>-                                                -</a:t>
            </a:r>
          </a:p>
          <a:p>
            <a:r>
              <a:rPr lang="en-US" altLang="ko-KR" sz="1000" dirty="0" smtClean="0"/>
              <a:t>-                                                -</a:t>
            </a:r>
          </a:p>
          <a:p>
            <a:r>
              <a:rPr lang="en-US" altLang="ko-KR" sz="1000" dirty="0" smtClean="0"/>
              <a:t>-                                                -</a:t>
            </a:r>
          </a:p>
          <a:p>
            <a:r>
              <a:rPr lang="en-US" altLang="ko-KR" sz="1000" dirty="0" smtClean="0"/>
              <a:t>-                                                1</a:t>
            </a:r>
            <a:r>
              <a:rPr lang="ko-KR" altLang="en-US" sz="1000" dirty="0" err="1" smtClean="0"/>
              <a:t>번쨰</a:t>
            </a:r>
            <a:r>
              <a:rPr lang="ko-KR" altLang="en-US" sz="1000" dirty="0" smtClean="0"/>
              <a:t> 반복문의 끝</a:t>
            </a:r>
            <a:r>
              <a:rPr lang="en-US" altLang="ko-KR" sz="1000" dirty="0" smtClean="0"/>
              <a:t>-</a:t>
            </a:r>
          </a:p>
          <a:p>
            <a:r>
              <a:rPr lang="en-US" altLang="ko-KR" sz="1000" dirty="0" smtClean="0"/>
              <a:t>1</a:t>
            </a:r>
            <a:r>
              <a:rPr lang="ko-KR" altLang="en-US" sz="1000" dirty="0" err="1" smtClean="0"/>
              <a:t>번쨰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반복문의끝</a:t>
            </a:r>
            <a:r>
              <a:rPr lang="ko-KR" altLang="en-US" sz="1000" dirty="0" smtClean="0"/>
              <a:t>                           </a:t>
            </a:r>
            <a:r>
              <a:rPr lang="en-US" altLang="ko-KR" sz="1000" dirty="0" smtClean="0"/>
              <a:t>-</a:t>
            </a:r>
          </a:p>
          <a:p>
            <a:r>
              <a:rPr lang="ko-KR" altLang="en-US" sz="1000" dirty="0" smtClean="0"/>
              <a:t>반복이라고 생각했는데 </a:t>
            </a:r>
            <a:r>
              <a:rPr lang="ko-KR" altLang="en-US" sz="1000" dirty="0" smtClean="0"/>
              <a:t>틀렸다</a:t>
            </a:r>
            <a:r>
              <a:rPr lang="en-US" altLang="ko-KR" sz="1000" dirty="0" smtClean="0"/>
              <a:t>.    -</a:t>
            </a:r>
          </a:p>
          <a:p>
            <a:r>
              <a:rPr lang="en-US" altLang="ko-KR" sz="1000" dirty="0" smtClean="0"/>
              <a:t>                                                  -</a:t>
            </a:r>
          </a:p>
          <a:p>
            <a:r>
              <a:rPr lang="en-US" altLang="ko-KR" sz="1000" dirty="0" smtClean="0"/>
              <a:t>-                                                 -</a:t>
            </a:r>
          </a:p>
          <a:p>
            <a:r>
              <a:rPr lang="en-US" altLang="ko-KR" sz="1000" dirty="0" smtClean="0"/>
              <a:t>-                                                4</a:t>
            </a:r>
            <a:r>
              <a:rPr lang="ko-KR" altLang="en-US" sz="1000" dirty="0" err="1" smtClean="0"/>
              <a:t>번쨰</a:t>
            </a:r>
            <a:r>
              <a:rPr lang="ko-KR" altLang="en-US" sz="1000" dirty="0" smtClean="0"/>
              <a:t> 반복문의 </a:t>
            </a:r>
            <a:r>
              <a:rPr lang="ko-KR" altLang="en-US" sz="1000" dirty="0" err="1" smtClean="0"/>
              <a:t>끝끝</a:t>
            </a:r>
            <a:endParaRPr lang="en-US" altLang="ko-KR" sz="1000" dirty="0" smtClean="0"/>
          </a:p>
          <a:p>
            <a:r>
              <a:rPr lang="en-US" altLang="ko-KR" sz="1000" dirty="0" smtClean="0"/>
              <a:t>-</a:t>
            </a:r>
          </a:p>
          <a:p>
            <a:r>
              <a:rPr lang="en-US" altLang="ko-KR" sz="1000" dirty="0" smtClean="0"/>
              <a:t>-</a:t>
            </a:r>
          </a:p>
          <a:p>
            <a:r>
              <a:rPr lang="en-US" altLang="ko-KR" sz="1000" dirty="0" smtClean="0"/>
              <a:t>-1</a:t>
            </a:r>
            <a:r>
              <a:rPr lang="ko-KR" altLang="en-US" sz="1000" dirty="0" smtClean="0"/>
              <a:t>번째 반복문의 끝</a:t>
            </a:r>
            <a:r>
              <a:rPr lang="en-US" altLang="ko-KR" sz="1000" dirty="0" smtClean="0"/>
              <a:t>-</a:t>
            </a:r>
          </a:p>
          <a:p>
            <a:r>
              <a:rPr lang="en-US" altLang="ko-KR" sz="1000" dirty="0" smtClean="0"/>
              <a:t>-</a:t>
            </a:r>
          </a:p>
          <a:p>
            <a:r>
              <a:rPr lang="en-US" altLang="ko-KR" sz="1000" dirty="0" smtClean="0"/>
              <a:t>-</a:t>
            </a:r>
          </a:p>
          <a:p>
            <a:r>
              <a:rPr lang="en-US" altLang="ko-KR" sz="1000" dirty="0" smtClean="0"/>
              <a:t>-</a:t>
            </a:r>
          </a:p>
          <a:p>
            <a:r>
              <a:rPr lang="en-US" altLang="ko-KR" sz="1000" dirty="0" smtClean="0"/>
              <a:t>-2</a:t>
            </a:r>
            <a:r>
              <a:rPr lang="ko-KR" altLang="en-US" sz="1000" dirty="0" smtClean="0"/>
              <a:t>번째 반복문의 끝</a:t>
            </a:r>
            <a:r>
              <a:rPr lang="en-US" altLang="ko-KR" sz="1000" dirty="0" smtClean="0"/>
              <a:t>-</a:t>
            </a:r>
          </a:p>
          <a:p>
            <a:r>
              <a:rPr lang="en-US" altLang="ko-KR" sz="1000" dirty="0" smtClean="0"/>
              <a:t>-</a:t>
            </a:r>
          </a:p>
          <a:p>
            <a:r>
              <a:rPr lang="en-US" altLang="ko-KR" sz="1000" dirty="0" smtClean="0"/>
              <a:t>-</a:t>
            </a:r>
          </a:p>
          <a:p>
            <a:r>
              <a:rPr lang="en-US" altLang="ko-KR" sz="1000" dirty="0" smtClean="0"/>
              <a:t>-</a:t>
            </a:r>
          </a:p>
          <a:p>
            <a:r>
              <a:rPr lang="en-US" altLang="ko-KR" sz="1000" dirty="0" smtClean="0"/>
              <a:t>-3</a:t>
            </a:r>
            <a:r>
              <a:rPr lang="ko-KR" altLang="en-US" sz="1000" dirty="0" smtClean="0"/>
              <a:t>번째 </a:t>
            </a:r>
            <a:r>
              <a:rPr lang="ko-KR" altLang="en-US" sz="1000" dirty="0" err="1" smtClean="0"/>
              <a:t>반복문의끝</a:t>
            </a:r>
            <a:r>
              <a:rPr lang="en-US" altLang="ko-KR" sz="1000" dirty="0" smtClean="0"/>
              <a:t>-</a:t>
            </a:r>
          </a:p>
          <a:p>
            <a:r>
              <a:rPr lang="ko-KR" altLang="en-US" sz="1000" dirty="0" err="1" smtClean="0"/>
              <a:t>또틀렸다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endParaRPr lang="ko-KR" alt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구구단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542915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다음과 같이 출력하세요</a:t>
            </a:r>
            <a:endParaRPr lang="ko-KR" altLang="en-US" sz="200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sz="1600" b="1" dirty="0" smtClean="0"/>
              <a:t>for(</a:t>
            </a:r>
            <a:r>
              <a:rPr lang="en-US" altLang="ko-KR" sz="1600" b="1" dirty="0" err="1" smtClean="0"/>
              <a:t>int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i</a:t>
            </a:r>
            <a:r>
              <a:rPr lang="en-US" altLang="ko-KR" sz="1600" b="1" dirty="0" smtClean="0"/>
              <a:t>=1 ; </a:t>
            </a:r>
            <a:r>
              <a:rPr lang="en-US" altLang="ko-KR" sz="1600" b="1" dirty="0" err="1" smtClean="0"/>
              <a:t>i</a:t>
            </a:r>
            <a:r>
              <a:rPr lang="en-US" altLang="ko-KR" sz="1600" b="1" dirty="0" smtClean="0"/>
              <a:t>&lt;10 ; </a:t>
            </a:r>
            <a:r>
              <a:rPr lang="en-US" altLang="ko-KR" sz="1600" b="1" dirty="0" err="1" smtClean="0"/>
              <a:t>i</a:t>
            </a:r>
            <a:r>
              <a:rPr lang="en-US" altLang="ko-KR" sz="1600" b="1" dirty="0" smtClean="0"/>
              <a:t>++) {</a:t>
            </a:r>
          </a:p>
          <a:p>
            <a:r>
              <a:rPr lang="en-US" altLang="ko-KR" sz="1600" dirty="0" err="1" smtClean="0"/>
              <a:t>System.</a:t>
            </a:r>
            <a:r>
              <a:rPr lang="en-US" altLang="ko-KR" sz="1600" b="1" i="1" dirty="0" err="1" smtClean="0"/>
              <a:t>out.println</a:t>
            </a:r>
            <a:r>
              <a:rPr lang="en-US" altLang="ko-KR" sz="1600" b="1" i="1" dirty="0" smtClean="0"/>
              <a:t>("");</a:t>
            </a:r>
          </a:p>
          <a:p>
            <a:r>
              <a:rPr lang="en-US" altLang="ko-KR" sz="1600" b="1" dirty="0" smtClean="0"/>
              <a:t>for(</a:t>
            </a:r>
            <a:r>
              <a:rPr lang="en-US" altLang="ko-KR" sz="1600" b="1" dirty="0" err="1" smtClean="0"/>
              <a:t>int</a:t>
            </a:r>
            <a:r>
              <a:rPr lang="en-US" altLang="ko-KR" sz="1600" b="1" dirty="0" smtClean="0"/>
              <a:t> j=1 ; j&lt;10 ; j++) {</a:t>
            </a:r>
          </a:p>
          <a:p>
            <a:r>
              <a:rPr lang="en-US" altLang="ko-KR" sz="1600" dirty="0" err="1" smtClean="0"/>
              <a:t>System.</a:t>
            </a:r>
            <a:r>
              <a:rPr lang="en-US" altLang="ko-KR" sz="1600" b="1" i="1" dirty="0" err="1" smtClean="0"/>
              <a:t>out.println</a:t>
            </a:r>
            <a:r>
              <a:rPr lang="en-US" altLang="ko-KR" sz="1600" b="1" i="1" dirty="0" smtClean="0"/>
              <a:t>(</a:t>
            </a:r>
            <a:r>
              <a:rPr lang="en-US" altLang="ko-KR" sz="1600" b="1" i="1" dirty="0" err="1" smtClean="0"/>
              <a:t>i</a:t>
            </a:r>
            <a:r>
              <a:rPr lang="en-US" altLang="ko-KR" sz="1600" b="1" i="1" dirty="0" smtClean="0"/>
              <a:t>+"*"+j+"="+</a:t>
            </a:r>
            <a:r>
              <a:rPr lang="en-US" altLang="ko-KR" sz="1600" b="1" i="1" dirty="0" err="1" smtClean="0"/>
              <a:t>i</a:t>
            </a:r>
            <a:r>
              <a:rPr lang="en-US" altLang="ko-KR" sz="1600" b="1" i="1" dirty="0" smtClean="0"/>
              <a:t>*j);</a:t>
            </a:r>
          </a:p>
          <a:p>
            <a:r>
              <a:rPr lang="en-US" altLang="ko-KR" sz="1600" dirty="0" smtClean="0"/>
              <a:t>}</a:t>
            </a:r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357429"/>
            <a:ext cx="1143008" cy="241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2357430"/>
            <a:ext cx="1071570" cy="245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000232" y="314324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….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4348" y="5286388"/>
            <a:ext cx="3482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세로로 너무 길어져 잘랐습니다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1</a:t>
            </a:r>
            <a:r>
              <a:rPr lang="ko-KR" altLang="en-US" smtClean="0"/>
              <a:t>단부터 </a:t>
            </a:r>
            <a:r>
              <a:rPr lang="en-US" altLang="ko-KR" smtClean="0"/>
              <a:t>9</a:t>
            </a:r>
            <a:r>
              <a:rPr lang="ko-KR" altLang="en-US" smtClean="0"/>
              <a:t>단까지 출력하세요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구구단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sz="1600" b="1" dirty="0" smtClean="0"/>
              <a:t>for(</a:t>
            </a:r>
            <a:r>
              <a:rPr lang="en-US" altLang="ko-KR" sz="1600" b="1" dirty="0" err="1" smtClean="0"/>
              <a:t>int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i</a:t>
            </a:r>
            <a:r>
              <a:rPr lang="en-US" altLang="ko-KR" sz="1600" b="1" dirty="0" smtClean="0"/>
              <a:t>=1 ; </a:t>
            </a:r>
            <a:r>
              <a:rPr lang="en-US" altLang="ko-KR" sz="1600" b="1" dirty="0" err="1" smtClean="0"/>
              <a:t>i</a:t>
            </a:r>
            <a:r>
              <a:rPr lang="en-US" altLang="ko-KR" sz="1600" b="1" dirty="0" smtClean="0"/>
              <a:t>&lt;10 ; </a:t>
            </a:r>
            <a:r>
              <a:rPr lang="en-US" altLang="ko-KR" sz="1600" b="1" dirty="0" err="1" smtClean="0"/>
              <a:t>i</a:t>
            </a:r>
            <a:r>
              <a:rPr lang="en-US" altLang="ko-KR" sz="1600" b="1" dirty="0" smtClean="0"/>
              <a:t>++) {</a:t>
            </a:r>
          </a:p>
          <a:p>
            <a:r>
              <a:rPr lang="en-US" altLang="ko-KR" sz="1600" dirty="0" err="1" smtClean="0"/>
              <a:t>System.</a:t>
            </a:r>
            <a:r>
              <a:rPr lang="en-US" altLang="ko-KR" sz="1600" b="1" i="1" dirty="0" err="1" smtClean="0"/>
              <a:t>out.println</a:t>
            </a:r>
            <a:r>
              <a:rPr lang="en-US" altLang="ko-KR" sz="1600" b="1" i="1" dirty="0" smtClean="0"/>
              <a:t>("");</a:t>
            </a:r>
          </a:p>
          <a:p>
            <a:r>
              <a:rPr lang="en-US" altLang="ko-KR" sz="1600" b="1" dirty="0" smtClean="0"/>
              <a:t>for(</a:t>
            </a:r>
            <a:r>
              <a:rPr lang="en-US" altLang="ko-KR" sz="1600" b="1" dirty="0" err="1" smtClean="0"/>
              <a:t>int</a:t>
            </a:r>
            <a:r>
              <a:rPr lang="en-US" altLang="ko-KR" sz="1600" b="1" dirty="0" smtClean="0"/>
              <a:t> j=1 ; j&lt;10 ; j++) {</a:t>
            </a:r>
          </a:p>
          <a:p>
            <a:r>
              <a:rPr lang="en-US" altLang="ko-KR" sz="1600" dirty="0" err="1" smtClean="0"/>
              <a:t>System.</a:t>
            </a:r>
            <a:r>
              <a:rPr lang="en-US" altLang="ko-KR" sz="1600" b="1" i="1" dirty="0" err="1" smtClean="0"/>
              <a:t>out.print</a:t>
            </a:r>
            <a:r>
              <a:rPr lang="en-US" altLang="ko-KR" sz="1600" b="1" i="1" dirty="0" smtClean="0"/>
              <a:t>(j+"*"+</a:t>
            </a:r>
            <a:r>
              <a:rPr lang="en-US" altLang="ko-KR" sz="1600" b="1" i="1" dirty="0" err="1" smtClean="0"/>
              <a:t>i</a:t>
            </a:r>
            <a:r>
              <a:rPr lang="en-US" altLang="ko-KR" sz="1600" b="1" i="1" dirty="0" smtClean="0"/>
              <a:t>+"="+j*</a:t>
            </a:r>
            <a:r>
              <a:rPr lang="en-US" altLang="ko-KR" sz="1600" b="1" i="1" dirty="0" err="1" smtClean="0"/>
              <a:t>i</a:t>
            </a:r>
            <a:r>
              <a:rPr lang="en-US" altLang="ko-KR" sz="1600" b="1" i="1" dirty="0" smtClean="0"/>
              <a:t>+"\t");</a:t>
            </a:r>
          </a:p>
          <a:p>
            <a:r>
              <a:rPr lang="en-US" altLang="ko-KR" sz="1600" dirty="0" smtClean="0"/>
              <a:t>}</a:t>
            </a:r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1"/>
            <a:ext cx="4038600" cy="54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다음과 같이 출력하세요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214554"/>
            <a:ext cx="4143404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00034" y="6072206"/>
            <a:ext cx="325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!</a:t>
            </a:r>
            <a:r>
              <a:rPr lang="ko-KR" altLang="en-US" smtClean="0">
                <a:solidFill>
                  <a:srgbClr val="FF0000"/>
                </a:solidFill>
              </a:rPr>
              <a:t>정렬도 포함해서 출력하세요</a:t>
            </a:r>
            <a:r>
              <a:rPr lang="en-US" altLang="ko-KR" smtClean="0">
                <a:solidFill>
                  <a:srgbClr val="FF0000"/>
                </a:solidFill>
              </a:rPr>
              <a:t>!</a:t>
            </a:r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509</Words>
  <Application>Microsoft Office PowerPoint</Application>
  <PresentationFormat>화면 슬라이드 쇼(4:3)</PresentationFormat>
  <Paragraphs>171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180126_자바동아리_주말실습</vt:lpstr>
      <vt:lpstr>Rules</vt:lpstr>
      <vt:lpstr>연산자 우선순위</vt:lpstr>
      <vt:lpstr>for 출력 예상</vt:lpstr>
      <vt:lpstr>for 출력 예상</vt:lpstr>
      <vt:lpstr>for 출력 예상</vt:lpstr>
      <vt:lpstr>for 출력 예상</vt:lpstr>
      <vt:lpstr>구구단</vt:lpstr>
      <vt:lpstr>구구단</vt:lpstr>
      <vt:lpstr>구구단</vt:lpstr>
      <vt:lpstr>삼각형 출력</vt:lpstr>
      <vt:lpstr>삼각형 출력</vt:lpstr>
      <vt:lpstr>삼각형 출력</vt:lpstr>
      <vt:lpstr>수고하셨습니다.</vt:lpstr>
      <vt:lpstr>가위바위보</vt:lpstr>
      <vt:lpstr>소수판별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hu-19</dc:creator>
  <cp:lastModifiedBy>hu-29</cp:lastModifiedBy>
  <cp:revision>44</cp:revision>
  <dcterms:created xsi:type="dcterms:W3CDTF">2018-01-26T00:42:28Z</dcterms:created>
  <dcterms:modified xsi:type="dcterms:W3CDTF">2018-02-01T11:30:05Z</dcterms:modified>
</cp:coreProperties>
</file>