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기입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err="1" smtClean="0"/>
              <a:t>Int</a:t>
            </a:r>
            <a:endParaRPr lang="en-US" altLang="ko-KR" sz="28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double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571472" y="5085184"/>
            <a:ext cx="8215369" cy="1987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</a:t>
            </a:r>
            <a:r>
              <a:rPr lang="en-US" altLang="ko-KR" sz="2800" dirty="0" smtClean="0"/>
              <a:t>.  javaclub.java1801 </a:t>
            </a:r>
            <a:r>
              <a:rPr lang="ko-KR" altLang="en-US" sz="2800" dirty="0" smtClean="0"/>
              <a:t>이라는 패키지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Java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만들어논 </a:t>
            </a:r>
            <a:r>
              <a:rPr kumimoji="0" lang="ko-KR" altLang="en-US" sz="2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유틸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공구상자라고 생각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.)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모두 사용하겠다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</a:t>
            </a:r>
            <a:r>
              <a:rPr lang="en-US" altLang="ko-KR" sz="2800" dirty="0" smtClean="0"/>
              <a:t>.  Randomexample2 </a:t>
            </a:r>
            <a:r>
              <a:rPr lang="ko-KR" altLang="en-US" sz="2800" dirty="0" smtClean="0"/>
              <a:t>라는 클래스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메인 </a:t>
            </a:r>
            <a:r>
              <a:rPr kumimoji="0" lang="ko-KR" altLang="en-US" sz="2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이용하겠다</a:t>
            </a:r>
            <a:r>
              <a:rPr lang="en-US" altLang="ko-KR" sz="2800" dirty="0" smtClean="0"/>
              <a:t>.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ko-KR" sz="2800" dirty="0" smtClean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변수를 </a:t>
            </a:r>
            <a:r>
              <a:rPr lang="en-US" altLang="ko-KR" sz="2800" dirty="0" smtClean="0"/>
              <a:t>player1 </a:t>
            </a:r>
            <a:r>
              <a:rPr lang="ko-KR" altLang="en-US" sz="2800" dirty="0" smtClean="0"/>
              <a:t>이라는 </a:t>
            </a:r>
            <a:r>
              <a:rPr lang="en-US" altLang="ko-KR" sz="2800" dirty="0" err="1" smtClean="0"/>
              <a:t>int</a:t>
            </a:r>
            <a:r>
              <a:rPr lang="ko-KR" altLang="en-US" sz="2800" dirty="0" smtClean="0"/>
              <a:t>형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정수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로 선언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r>
              <a:rPr kumimoji="0" lang="ko-KR" alt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스캐너객체을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사용하고 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 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이라고 선언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7. </a:t>
            </a:r>
            <a:r>
              <a:rPr lang="ko-KR" altLang="en-US" sz="2800" dirty="0" smtClean="0"/>
              <a:t>가위</a:t>
            </a:r>
            <a:r>
              <a:rPr lang="en-US" altLang="ko-KR" sz="2800" dirty="0" smtClean="0"/>
              <a:t>(1) </a:t>
            </a:r>
            <a:r>
              <a:rPr lang="ko-KR" altLang="en-US" sz="2800" dirty="0" smtClean="0"/>
              <a:t>바위</a:t>
            </a:r>
            <a:r>
              <a:rPr lang="en-US" altLang="ko-KR" sz="2800" dirty="0" smtClean="0"/>
              <a:t>(2) </a:t>
            </a:r>
            <a:r>
              <a:rPr lang="ko-KR" altLang="en-US" sz="2800" dirty="0" smtClean="0"/>
              <a:t>보</a:t>
            </a:r>
            <a:r>
              <a:rPr lang="en-US" altLang="ko-KR" sz="2800" dirty="0" smtClean="0"/>
              <a:t>(3)</a:t>
            </a:r>
            <a:r>
              <a:rPr lang="ko-KR" altLang="en-US" sz="2800" dirty="0" smtClean="0"/>
              <a:t>을 입력하세요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를 출력</a:t>
            </a:r>
            <a:r>
              <a:rPr lang="en-US" altLang="ko-KR" sz="2800" dirty="0" smtClean="0"/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8. player1</a:t>
            </a:r>
            <a:r>
              <a:rPr lang="ko-KR" altLang="en-US" sz="2800" dirty="0" smtClean="0"/>
              <a:t>에 사용자로부터 입력받은값을 저장하겠다</a:t>
            </a:r>
            <a:r>
              <a:rPr lang="en-US" altLang="ko-KR" sz="2800" dirty="0" smtClean="0"/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9. player1</a:t>
            </a:r>
            <a:r>
              <a:rPr lang="ko-KR" altLang="en-US" sz="2800" dirty="0" smtClean="0"/>
              <a:t>에 입력한 값을 출력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</a:t>
            </a:r>
            <a:r>
              <a:rPr kumimoji="0" lang="ko-KR" altLang="en-US" sz="2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641" y="1977789"/>
            <a:ext cx="6335010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r>
              <a:rPr lang="en-US" altLang="ko-KR" sz="2000" dirty="0" err="1" smtClean="0"/>
              <a:t>Doitjavawhile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1==1</a:t>
            </a:r>
          </a:p>
          <a:p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로출력후</a:t>
            </a:r>
            <a:endParaRPr lang="en-US" altLang="ko-KR" sz="2000" dirty="0" smtClean="0"/>
          </a:p>
          <a:p>
            <a:r>
              <a:rPr lang="en-US" altLang="ko-KR" sz="2000" dirty="0" smtClean="0"/>
              <a:t>------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r>
              <a:rPr lang="ko-KR" altLang="en-US" sz="2000" dirty="0" smtClean="0"/>
              <a:t>다음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증가되어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Doitjavawhile</a:t>
            </a:r>
            <a:r>
              <a:rPr lang="en-US" altLang="ko-KR" sz="2000" dirty="0" smtClean="0"/>
              <a:t>=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가되어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한번돌고</a:t>
            </a:r>
            <a:r>
              <a:rPr lang="ko-KR" altLang="en-US" sz="2000" dirty="0" smtClean="0"/>
              <a:t> 끝난다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doitjavawhile</a:t>
            </a:r>
            <a:r>
              <a:rPr lang="en-US" altLang="ko-KR" sz="2000" dirty="0" smtClean="0"/>
              <a:t>=1 </a:t>
            </a:r>
            <a:r>
              <a:rPr lang="ko-KR" altLang="en-US" sz="2000" dirty="0" smtClean="0"/>
              <a:t>이라서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Switch(1) </a:t>
            </a:r>
          </a:p>
          <a:p>
            <a:pPr>
              <a:buNone/>
            </a:pPr>
            <a:r>
              <a:rPr lang="en-US" altLang="ko-KR" sz="2000" dirty="0" smtClean="0"/>
              <a:t>Case(1)</a:t>
            </a:r>
            <a:r>
              <a:rPr lang="ko-KR" altLang="en-US" sz="2000" dirty="0" smtClean="0"/>
              <a:t>로 이동하고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Doitjavawhile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증가되고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**** </a:t>
            </a:r>
            <a:r>
              <a:rPr lang="ko-KR" altLang="en-US" sz="2000" dirty="0" smtClean="0"/>
              <a:t>출력 하고 </a:t>
            </a:r>
            <a:r>
              <a:rPr lang="en-US" altLang="ko-KR" sz="2000" dirty="0" smtClean="0"/>
              <a:t>break</a:t>
            </a:r>
            <a:r>
              <a:rPr lang="ko-KR" altLang="en-US" sz="2000" dirty="0" smtClean="0"/>
              <a:t>되어 </a:t>
            </a:r>
            <a:r>
              <a:rPr lang="ko-KR" altLang="en-US" sz="2000" dirty="0" err="1" smtClean="0"/>
              <a:t>빠져나온다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358</Words>
  <Application>Microsoft Office PowerPoint</Application>
  <PresentationFormat>화면 슬라이드 쇼(4:3)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hu-29</cp:lastModifiedBy>
  <cp:revision>49</cp:revision>
  <dcterms:created xsi:type="dcterms:W3CDTF">2018-01-26T00:42:28Z</dcterms:created>
  <dcterms:modified xsi:type="dcterms:W3CDTF">2018-02-01T10:31:38Z</dcterms:modified>
</cp:coreProperties>
</file>