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6" r:id="rId7"/>
    <p:sldId id="268" r:id="rId8"/>
    <p:sldId id="267" r:id="rId9"/>
    <p:sldId id="261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03DB-9A9E-4CB0-953B-6EFE2611B64D}" type="datetimeFigureOut">
              <a:rPr lang="ko-KR" altLang="en-US" smtClean="0"/>
              <a:pPr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i-harness.com/ko/q/49fc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180130_</a:t>
            </a:r>
            <a:r>
              <a:rPr lang="ko-KR" altLang="en-US" dirty="0" smtClean="0"/>
              <a:t>자바 동아리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5929330"/>
            <a:ext cx="6400800" cy="28097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 smtClean="0"/>
              <a:t>김나</a:t>
            </a:r>
            <a:r>
              <a:rPr lang="ko-KR" altLang="en-US" dirty="0"/>
              <a:t>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dirty="0" err="1" smtClean="0"/>
              <a:t>프로그래머스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-https://programmers.co.kr/learn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431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참고하세요</a:t>
            </a:r>
            <a:endParaRPr lang="en-US" altLang="ko-KR" smtClean="0"/>
          </a:p>
          <a:p>
            <a:r>
              <a:rPr lang="en-US" altLang="ko-KR" smtClean="0">
                <a:hlinkClick r:id="rId2"/>
              </a:rPr>
              <a:t>https://code.i-harness.com/ko/q/49fcb4</a:t>
            </a:r>
            <a:endParaRPr lang="en-US" altLang="ko-KR" smtClean="0"/>
          </a:p>
          <a:p>
            <a:r>
              <a:rPr lang="en-US" altLang="ko-KR" smtClean="0"/>
              <a:t>http://fendee.egloos.com/9143576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The Rules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이름뒤에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줄여쓰셔도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코드와 결과를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줄여서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2873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ko-KR" altLang="en-US" dirty="0" smtClean="0"/>
              <a:t>피보나치 수열이란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</a:rPr>
              <a:t>F(n) = F(n-1) + F(n-2)</a:t>
            </a:r>
          </a:p>
          <a:p>
            <a:pPr>
              <a:buNone/>
            </a:pPr>
            <a:r>
              <a:rPr lang="ko-KR" altLang="en-US" sz="1800" dirty="0" smtClean="0"/>
              <a:t>다음과 같이 진행된다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a=1;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b=1;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(a);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(b);</a:t>
            </a:r>
          </a:p>
          <a:p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=0 ; </a:t>
            </a:r>
            <a:r>
              <a:rPr lang="en-US" altLang="ko-KR" b="1" dirty="0" err="1"/>
              <a:t>i</a:t>
            </a:r>
            <a:r>
              <a:rPr lang="en-US" altLang="ko-KR" b="1" dirty="0"/>
              <a:t>&lt;10 ; </a:t>
            </a:r>
            <a:r>
              <a:rPr lang="en-US" altLang="ko-KR" b="1" dirty="0" err="1"/>
              <a:t>i</a:t>
            </a:r>
            <a:r>
              <a:rPr lang="en-US" altLang="ko-KR" b="1" dirty="0"/>
              <a:t>++) {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c = </a:t>
            </a:r>
            <a:r>
              <a:rPr lang="en-US" altLang="ko-KR" b="1" dirty="0" err="1"/>
              <a:t>a+b</a:t>
            </a:r>
            <a:r>
              <a:rPr lang="en-US" altLang="ko-KR" b="1" dirty="0"/>
              <a:t>;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(c);</a:t>
            </a:r>
          </a:p>
          <a:p>
            <a:r>
              <a:rPr lang="en-US" altLang="ko-KR" dirty="0"/>
              <a:t>a=b;</a:t>
            </a:r>
          </a:p>
          <a:p>
            <a:r>
              <a:rPr lang="en-US" altLang="ko-KR" dirty="0"/>
              <a:t>b=c;</a:t>
            </a:r>
          </a:p>
          <a:p>
            <a:r>
              <a:rPr lang="en-US" altLang="ko-KR" dirty="0"/>
              <a:t>}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357562"/>
            <a:ext cx="435771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393305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10</a:t>
            </a:r>
            <a:r>
              <a:rPr lang="ko-KR" altLang="en-US" smtClean="0">
                <a:solidFill>
                  <a:srgbClr val="FF0000"/>
                </a:solidFill>
              </a:rPr>
              <a:t>번 반복해서 위의 결과를 만들어보세요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자릿수들의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1600201"/>
            <a:ext cx="4281518" cy="104298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자릿수를 구하세요</a:t>
            </a:r>
            <a:endParaRPr lang="en-US" altLang="ko-KR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모든 자릿수의 합을 구하세요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14620"/>
            <a:ext cx="425432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이곳에 본인의 코드와 결과를 붙이세요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ko-KR" sz="2800" b="1" dirty="0" err="1"/>
              <a:t>int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num</a:t>
            </a:r>
            <a:r>
              <a:rPr lang="en-US" altLang="ko-KR" sz="2800" b="1" dirty="0"/>
              <a:t>=247;</a:t>
            </a:r>
          </a:p>
          <a:p>
            <a:r>
              <a:rPr lang="en-US" altLang="ko-KR" sz="2800" b="1" dirty="0" err="1"/>
              <a:t>int</a:t>
            </a:r>
            <a:r>
              <a:rPr lang="en-US" altLang="ko-KR" sz="2800" b="1" dirty="0"/>
              <a:t> a=0;</a:t>
            </a:r>
          </a:p>
          <a:p>
            <a:r>
              <a:rPr lang="en-US" altLang="ko-KR" sz="2800" b="1" dirty="0" err="1"/>
              <a:t>int</a:t>
            </a:r>
            <a:r>
              <a:rPr lang="en-US" altLang="ko-KR" sz="2800" b="1" dirty="0"/>
              <a:t> b=0;</a:t>
            </a:r>
          </a:p>
          <a:p>
            <a:r>
              <a:rPr lang="en-US" altLang="ko-KR" sz="2800" b="1" dirty="0" err="1"/>
              <a:t>int</a:t>
            </a:r>
            <a:r>
              <a:rPr lang="en-US" altLang="ko-KR" sz="2800" b="1" dirty="0"/>
              <a:t> c=0;</a:t>
            </a:r>
          </a:p>
          <a:p>
            <a:endParaRPr lang="ko-KR" altLang="en-US" sz="2800" dirty="0"/>
          </a:p>
          <a:p>
            <a:endParaRPr lang="ko-KR" altLang="en-US" sz="2800" dirty="0"/>
          </a:p>
          <a:p>
            <a:r>
              <a:rPr lang="en-US" altLang="ko-KR" sz="2800" dirty="0"/>
              <a:t>a=</a:t>
            </a:r>
            <a:r>
              <a:rPr lang="en-US" altLang="ko-KR" sz="2800" dirty="0" err="1"/>
              <a:t>num</a:t>
            </a:r>
            <a:r>
              <a:rPr lang="en-US" altLang="ko-KR" sz="2800" dirty="0"/>
              <a:t>/100;</a:t>
            </a:r>
          </a:p>
          <a:p>
            <a:r>
              <a:rPr lang="en-US" altLang="ko-KR" sz="2800" dirty="0"/>
              <a:t>b=</a:t>
            </a:r>
            <a:r>
              <a:rPr lang="en-US" altLang="ko-KR" sz="2800" dirty="0" err="1"/>
              <a:t>num</a:t>
            </a:r>
            <a:r>
              <a:rPr lang="en-US" altLang="ko-KR" sz="2800" dirty="0"/>
              <a:t>/100*100;</a:t>
            </a:r>
          </a:p>
          <a:p>
            <a:r>
              <a:rPr lang="en-US" altLang="ko-KR" sz="2800" dirty="0"/>
              <a:t>c=</a:t>
            </a:r>
            <a:r>
              <a:rPr lang="en-US" altLang="ko-KR" sz="2800" dirty="0" err="1"/>
              <a:t>num</a:t>
            </a:r>
            <a:r>
              <a:rPr lang="en-US" altLang="ko-KR" sz="2800" dirty="0"/>
              <a:t>/10*10;</a:t>
            </a:r>
          </a:p>
          <a:p>
            <a:endParaRPr lang="ko-KR" altLang="en-US" sz="2800" dirty="0"/>
          </a:p>
          <a:p>
            <a:r>
              <a:rPr lang="en-US" altLang="ko-KR" sz="2800" b="1" dirty="0" err="1"/>
              <a:t>System.</a:t>
            </a:r>
            <a:r>
              <a:rPr lang="en-US" altLang="ko-KR" sz="2800" b="1" i="1" dirty="0" err="1"/>
              <a:t>out.println</a:t>
            </a:r>
            <a:r>
              <a:rPr lang="en-US" altLang="ko-KR" sz="2800" b="1" i="1" dirty="0"/>
              <a:t>(a);</a:t>
            </a:r>
          </a:p>
          <a:p>
            <a:r>
              <a:rPr lang="en-US" altLang="ko-KR" sz="2800" b="1" dirty="0" err="1"/>
              <a:t>System.</a:t>
            </a:r>
            <a:r>
              <a:rPr lang="en-US" altLang="ko-KR" sz="2800" b="1" i="1" dirty="0" err="1"/>
              <a:t>out.println</a:t>
            </a:r>
            <a:r>
              <a:rPr lang="en-US" altLang="ko-KR" sz="2800" b="1" i="1" dirty="0"/>
              <a:t>((</a:t>
            </a:r>
            <a:r>
              <a:rPr lang="en-US" altLang="ko-KR" sz="2800" b="1" i="1" dirty="0" err="1"/>
              <a:t>num</a:t>
            </a:r>
            <a:r>
              <a:rPr lang="en-US" altLang="ko-KR" sz="2800" b="1" i="1" dirty="0"/>
              <a:t>-b)/10);</a:t>
            </a:r>
          </a:p>
          <a:p>
            <a:r>
              <a:rPr lang="en-US" altLang="ko-KR" sz="2800" b="1" dirty="0" err="1"/>
              <a:t>System.</a:t>
            </a:r>
            <a:r>
              <a:rPr lang="en-US" altLang="ko-KR" sz="2800" b="1" i="1" dirty="0" err="1"/>
              <a:t>out.println</a:t>
            </a:r>
            <a:r>
              <a:rPr lang="en-US" altLang="ko-KR" sz="2800" b="1" i="1" dirty="0"/>
              <a:t>((</a:t>
            </a:r>
            <a:r>
              <a:rPr lang="en-US" altLang="ko-KR" sz="2800" b="1" i="1" dirty="0" err="1"/>
              <a:t>num</a:t>
            </a:r>
            <a:r>
              <a:rPr lang="en-US" altLang="ko-KR" sz="2800" b="1" i="1" dirty="0"/>
              <a:t>-c));</a:t>
            </a:r>
          </a:p>
          <a:p>
            <a:r>
              <a:rPr lang="en-US" altLang="ko-KR" sz="2800" b="1" dirty="0" err="1"/>
              <a:t>System.</a:t>
            </a:r>
            <a:r>
              <a:rPr lang="en-US" altLang="ko-KR" sz="2800" b="1" i="1" dirty="0" err="1"/>
              <a:t>out.println</a:t>
            </a:r>
            <a:r>
              <a:rPr lang="en-US" altLang="ko-KR" sz="2800" b="1" i="1" dirty="0"/>
              <a:t>(a+(</a:t>
            </a:r>
            <a:r>
              <a:rPr lang="en-US" altLang="ko-KR" sz="2800" b="1" i="1" dirty="0" err="1"/>
              <a:t>num</a:t>
            </a:r>
            <a:r>
              <a:rPr lang="en-US" altLang="ko-KR" sz="2800" b="1" i="1" dirty="0"/>
              <a:t>-b)/10+(</a:t>
            </a:r>
            <a:r>
              <a:rPr lang="en-US" altLang="ko-KR" sz="2800" b="1" i="1" dirty="0" err="1"/>
              <a:t>num</a:t>
            </a:r>
            <a:r>
              <a:rPr lang="en-US" altLang="ko-KR" sz="2800" b="1" i="1" dirty="0"/>
              <a:t>-c));</a:t>
            </a:r>
          </a:p>
          <a:p>
            <a:r>
              <a:rPr lang="en-US" altLang="ko-KR" sz="2800" dirty="0"/>
              <a:t>}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13037" y="4976512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심심하면 임의의 수는 랜덤함수로 받아 오세요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2880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수란</a:t>
            </a:r>
            <a:r>
              <a:rPr lang="en-US" altLang="ko-KR" dirty="0" smtClean="0"/>
              <a:t>?</a:t>
            </a:r>
          </a:p>
          <a:p>
            <a:r>
              <a:rPr lang="ko-KR" altLang="en-US" sz="1600" dirty="0" smtClean="0"/>
              <a:t>양의 정수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하샤드 </a:t>
            </a:r>
            <a:r>
              <a:rPr lang="ko-KR" altLang="en-US" sz="1600" dirty="0" err="1" smtClean="0"/>
              <a:t>수이려면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 자릿수의 합으로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나누어져야 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Ex.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의 자릿수 합은 </a:t>
            </a:r>
            <a:r>
              <a:rPr lang="en-US" altLang="ko-KR" sz="1600" dirty="0" smtClean="0">
                <a:solidFill>
                  <a:srgbClr val="0070C0"/>
                </a:solidFill>
              </a:rPr>
              <a:t>1+8=9</a:t>
            </a:r>
            <a:r>
              <a:rPr lang="ko-KR" altLang="en-US" sz="1600" dirty="0" smtClean="0">
                <a:solidFill>
                  <a:srgbClr val="0070C0"/>
                </a:solidFill>
              </a:rPr>
              <a:t>이고</a:t>
            </a:r>
            <a:r>
              <a:rPr lang="en-US" altLang="ko-KR" sz="1600" dirty="0" smtClean="0">
                <a:solidFill>
                  <a:srgbClr val="0070C0"/>
                </a:solidFill>
              </a:rPr>
              <a:t>, 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</a:t>
            </a:r>
            <a:r>
              <a:rPr lang="en-US" altLang="ko-KR" sz="1600" dirty="0" smtClean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로 나누어 떨어지므로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하샤드 수입니다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hasyad1 = 13;</a:t>
            </a:r>
          </a:p>
          <a:p>
            <a:r>
              <a:rPr lang="en-US" altLang="ko-KR" b="1" dirty="0" err="1"/>
              <a:t>int</a:t>
            </a:r>
            <a:r>
              <a:rPr lang="en-US" altLang="ko-KR" b="1" dirty="0"/>
              <a:t> hasyad2 = 14;</a:t>
            </a:r>
          </a:p>
          <a:p>
            <a:endParaRPr lang="ko-KR" altLang="en-US" dirty="0"/>
          </a:p>
          <a:p>
            <a:r>
              <a:rPr lang="en-US" altLang="ko-KR" b="1" dirty="0"/>
              <a:t>if(hasyad1%2==0)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 err="1"/>
              <a:t>하샤드의</a:t>
            </a:r>
            <a:r>
              <a:rPr lang="ko-KR" altLang="en-US" b="1" i="1" dirty="0"/>
              <a:t> 수입니다</a:t>
            </a:r>
            <a:r>
              <a:rPr lang="en-US" altLang="ko-KR" b="1" i="1" dirty="0"/>
              <a:t>.");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b="1" dirty="0"/>
              <a:t>else if(hasyad1%2==1){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 err="1"/>
              <a:t>하샤드의</a:t>
            </a:r>
            <a:r>
              <a:rPr lang="ko-KR" altLang="en-US" b="1" i="1" dirty="0"/>
              <a:t> 수가 아닙니다</a:t>
            </a:r>
            <a:r>
              <a:rPr lang="en-US" altLang="ko-KR" b="1" i="1" dirty="0"/>
              <a:t>.");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b="1" dirty="0"/>
              <a:t>if(hasyad2%2==0)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 err="1"/>
              <a:t>하샤드의</a:t>
            </a:r>
            <a:r>
              <a:rPr lang="ko-KR" altLang="en-US" b="1" i="1" dirty="0"/>
              <a:t> 수입니다</a:t>
            </a:r>
            <a:r>
              <a:rPr lang="en-US" altLang="ko-KR" b="1" i="1" dirty="0"/>
              <a:t>.");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else if(hasyad2%2==1){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 err="1"/>
              <a:t>하샤드의</a:t>
            </a:r>
            <a:r>
              <a:rPr lang="ko-KR" altLang="en-US" b="1" i="1" dirty="0"/>
              <a:t> 수가 아닙니다</a:t>
            </a:r>
            <a:r>
              <a:rPr lang="en-US" altLang="ko-KR" b="1" i="1" dirty="0"/>
              <a:t>.");</a:t>
            </a:r>
          </a:p>
          <a:p>
            <a:r>
              <a:rPr lang="en-US" altLang="ko-KR" dirty="0"/>
              <a:t>}</a:t>
            </a:r>
          </a:p>
          <a:p>
            <a:pPr>
              <a:buNone/>
            </a:pP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643314"/>
            <a:ext cx="36655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500570"/>
            <a:ext cx="29782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5429264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!247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248</a:t>
            </a:r>
            <a:r>
              <a:rPr lang="ko-KR" altLang="en-US" dirty="0" smtClean="0"/>
              <a:t>을 가지고 테스트 해보세요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54304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00B050"/>
                </a:solidFill>
              </a:rPr>
              <a:t>자바를 자바♬자바♬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출력하는 </a:t>
            </a:r>
            <a:r>
              <a:rPr lang="ko-KR" altLang="en-US" b="1" dirty="0" err="1" smtClean="0"/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만드세요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92933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용도 외에 쓰지 마세요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!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만들어서 불러오세요</a:t>
            </a:r>
            <a:r>
              <a:rPr lang="en-US" altLang="ko-KR" dirty="0" smtClean="0"/>
              <a:t>^^!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 smtClean="0"/>
          </a:p>
          <a:p>
            <a:r>
              <a:rPr lang="en-US" altLang="ko-KR" b="1" dirty="0" err="1"/>
              <a:t>JavaPrinting</a:t>
            </a:r>
            <a:r>
              <a:rPr lang="en-US" altLang="ko-KR" b="1" dirty="0"/>
              <a:t> </a:t>
            </a:r>
            <a:r>
              <a:rPr lang="en-US" altLang="ko-KR" b="1" u="sng" dirty="0" err="1"/>
              <a:t>jp</a:t>
            </a:r>
            <a:r>
              <a:rPr lang="en-US" altLang="ko-KR" b="1" u="sng" dirty="0"/>
              <a:t> = new </a:t>
            </a:r>
            <a:r>
              <a:rPr lang="en-US" altLang="ko-KR" b="1" u="sng" dirty="0" err="1"/>
              <a:t>JavaPrinting</a:t>
            </a:r>
            <a:r>
              <a:rPr lang="en-US" altLang="ko-KR" b="1" u="sng" dirty="0"/>
              <a:t>();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class </a:t>
            </a:r>
            <a:r>
              <a:rPr lang="en-US" altLang="ko-KR" b="1" dirty="0" err="1"/>
              <a:t>JavaPrinting</a:t>
            </a:r>
            <a:r>
              <a:rPr lang="en-US" altLang="ko-KR" b="1" dirty="0"/>
              <a:t> {</a:t>
            </a:r>
          </a:p>
          <a:p>
            <a:r>
              <a:rPr lang="en-US" altLang="ko-KR" b="1" dirty="0" err="1"/>
              <a:t>JavaPrinting</a:t>
            </a:r>
            <a:r>
              <a:rPr lang="en-US" altLang="ko-KR" b="1" dirty="0"/>
              <a:t>(){</a:t>
            </a:r>
          </a:p>
          <a:p>
            <a:r>
              <a:rPr lang="en-US" altLang="ko-KR" dirty="0" err="1"/>
              <a:t>javapring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javapring</a:t>
            </a:r>
            <a:r>
              <a:rPr lang="en-US" altLang="ko-KR" b="1" dirty="0"/>
              <a:t>()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자바를 자바♬자바♬</a:t>
            </a:r>
            <a:r>
              <a:rPr lang="en-US" altLang="ko-KR" b="1" i="1" dirty="0"/>
              <a:t>");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86124"/>
            <a:ext cx="350695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소수</a:t>
            </a:r>
            <a:r>
              <a:rPr lang="en-US" altLang="ko-KR" sz="1400" dirty="0" smtClean="0"/>
              <a:t>(Prime Number)</a:t>
            </a:r>
            <a:r>
              <a:rPr lang="ko-KR" altLang="en-US" dirty="0" smtClean="0"/>
              <a:t>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소수란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ko-KR" altLang="en-US" sz="1700" dirty="0" smtClean="0"/>
              <a:t>양의 약수가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과 자기 자신 뿐인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보다 큰 자연수로 정의된다</a:t>
            </a:r>
            <a:r>
              <a:rPr lang="en-US" altLang="ko-KR" sz="1700" dirty="0" smtClean="0"/>
              <a:t>.</a:t>
            </a:r>
            <a:r>
              <a:rPr lang="en-US" altLang="ko-KR" dirty="0" smtClean="0"/>
              <a:t> 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boolen</a:t>
            </a:r>
            <a:r>
              <a:rPr lang="ko-KR" altLang="en-US" dirty="0" smtClean="0">
                <a:solidFill>
                  <a:srgbClr val="FF0000"/>
                </a:solidFill>
              </a:rPr>
              <a:t>함수를 이용하여 만들 것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붙이세요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err="1"/>
              <a:t>boolean</a:t>
            </a:r>
            <a:r>
              <a:rPr lang="en-US" altLang="ko-KR" b="1" dirty="0"/>
              <a:t> a=true;</a:t>
            </a:r>
          </a:p>
          <a:p>
            <a:endParaRPr lang="ko-KR" altLang="en-US" dirty="0"/>
          </a:p>
          <a:p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=2 ; </a:t>
            </a:r>
            <a:r>
              <a:rPr lang="en-US" altLang="ko-KR" b="1" dirty="0" err="1"/>
              <a:t>i</a:t>
            </a:r>
            <a:r>
              <a:rPr lang="en-US" altLang="ko-KR" b="1" dirty="0"/>
              <a:t>&lt;100 ; </a:t>
            </a:r>
            <a:r>
              <a:rPr lang="en-US" altLang="ko-KR" b="1" dirty="0" err="1"/>
              <a:t>i</a:t>
            </a:r>
            <a:r>
              <a:rPr lang="en-US" altLang="ko-KR" b="1" dirty="0"/>
              <a:t>++) {</a:t>
            </a:r>
          </a:p>
          <a:p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j=2; j&lt;</a:t>
            </a:r>
            <a:r>
              <a:rPr lang="en-US" altLang="ko-KR" b="1" dirty="0" err="1"/>
              <a:t>i</a:t>
            </a:r>
            <a:r>
              <a:rPr lang="en-US" altLang="ko-KR" b="1" dirty="0"/>
              <a:t> ; </a:t>
            </a:r>
            <a:r>
              <a:rPr lang="en-US" altLang="ko-KR" b="1" dirty="0" err="1"/>
              <a:t>j++</a:t>
            </a:r>
            <a:r>
              <a:rPr lang="en-US" altLang="ko-KR" b="1" dirty="0"/>
              <a:t>) {</a:t>
            </a:r>
          </a:p>
          <a:p>
            <a:r>
              <a:rPr lang="en-US" altLang="ko-KR" b="1" dirty="0"/>
              <a:t>if(</a:t>
            </a:r>
            <a:r>
              <a:rPr lang="en-US" altLang="ko-KR" b="1" dirty="0" err="1"/>
              <a:t>i%j</a:t>
            </a:r>
            <a:r>
              <a:rPr lang="en-US" altLang="ko-KR" b="1" dirty="0"/>
              <a:t>==0) {</a:t>
            </a:r>
          </a:p>
          <a:p>
            <a:r>
              <a:rPr lang="en-US" altLang="ko-KR" dirty="0"/>
              <a:t>a=</a:t>
            </a:r>
            <a:r>
              <a:rPr lang="en-US" altLang="ko-KR" b="1" dirty="0"/>
              <a:t>false;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b="1" dirty="0"/>
              <a:t>if(a)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i</a:t>
            </a:r>
            <a:r>
              <a:rPr lang="en-US" altLang="ko-KR" b="1" i="1" dirty="0"/>
              <a:t>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a=</a:t>
            </a:r>
            <a:r>
              <a:rPr lang="en-US" altLang="ko-KR" b="1" dirty="0"/>
              <a:t>true;</a:t>
            </a:r>
          </a:p>
          <a:p>
            <a:r>
              <a:rPr lang="en-US" altLang="ko-KR" dirty="0"/>
              <a:t>}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309320"/>
            <a:ext cx="853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코드를 완료하신 분들은 인터넷에서 효율적인 소수판별 알고리즘을 감상하세요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▼더 많은 것을 알고 싶다면▽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짝수와 홀수 판별</a:t>
            </a:r>
            <a:endParaRPr lang="ko-KR" altLang="en-US" dirty="0"/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err="1"/>
              <a:t>JavaPrinting</a:t>
            </a:r>
            <a:r>
              <a:rPr lang="en-US" altLang="ko-KR" b="1" dirty="0"/>
              <a:t> </a:t>
            </a:r>
            <a:r>
              <a:rPr lang="en-US" altLang="ko-KR" b="1" u="sng" dirty="0" err="1"/>
              <a:t>jp</a:t>
            </a:r>
            <a:r>
              <a:rPr lang="en-US" altLang="ko-KR" b="1" u="sng" dirty="0"/>
              <a:t> = new </a:t>
            </a:r>
            <a:r>
              <a:rPr lang="en-US" altLang="ko-KR" b="1" u="sng" dirty="0" err="1"/>
              <a:t>JavaPrinting</a:t>
            </a:r>
            <a:r>
              <a:rPr lang="en-US" altLang="ko-KR" b="1" u="sng" dirty="0"/>
              <a:t>();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JavaPrinting</a:t>
            </a:r>
            <a:r>
              <a:rPr lang="en-US" altLang="ko-KR" b="1" dirty="0"/>
              <a:t> {</a:t>
            </a:r>
          </a:p>
          <a:p>
            <a:r>
              <a:rPr lang="en-US" altLang="ko-KR" b="1" dirty="0" err="1"/>
              <a:t>JavaPrinting</a:t>
            </a:r>
            <a:r>
              <a:rPr lang="en-US" altLang="ko-KR" b="1" dirty="0"/>
              <a:t>(){</a:t>
            </a:r>
          </a:p>
          <a:p>
            <a:r>
              <a:rPr lang="en-US" altLang="ko-KR" dirty="0" err="1"/>
              <a:t>javapring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javapring</a:t>
            </a:r>
            <a:r>
              <a:rPr lang="en-US" altLang="ko-KR" b="1" dirty="0"/>
              <a:t>() {</a:t>
            </a:r>
          </a:p>
          <a:p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=1;i&lt;=10;i++) {</a:t>
            </a:r>
          </a:p>
          <a:p>
            <a:r>
              <a:rPr lang="en-US" altLang="ko-KR" b="1" dirty="0"/>
              <a:t>if(i%2==0)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i</a:t>
            </a:r>
            <a:r>
              <a:rPr lang="en-US" altLang="ko-KR" b="1" i="1" dirty="0"/>
              <a:t>+"</a:t>
            </a:r>
            <a:r>
              <a:rPr lang="ko-KR" altLang="en-US" b="1" i="1" dirty="0"/>
              <a:t>는 짝수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else if(i%2==1)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i</a:t>
            </a:r>
            <a:r>
              <a:rPr lang="en-US" altLang="ko-KR" b="1" i="1" dirty="0"/>
              <a:t>+"</a:t>
            </a:r>
            <a:r>
              <a:rPr lang="ko-KR" altLang="en-US" b="1" i="1" dirty="0"/>
              <a:t>는 홀수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929330"/>
            <a:ext cx="561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용도 외에 쓰지 </a:t>
            </a:r>
            <a:r>
              <a:rPr lang="ko-KR" altLang="en-US" smtClean="0"/>
              <a:t>마세요</a:t>
            </a:r>
            <a:r>
              <a:rPr lang="en-US" altLang="ko-KR" smtClean="0"/>
              <a:t>.!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4286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1~10</a:t>
            </a:r>
            <a:r>
              <a:rPr lang="ko-KR" altLang="en-US" sz="2800" dirty="0" smtClean="0"/>
              <a:t>까지 짝수와 홀수를 판별하는 </a:t>
            </a:r>
            <a:r>
              <a:rPr lang="ko-KR" altLang="en-US" sz="2800" b="1" dirty="0" smtClean="0"/>
              <a:t>메소드</a:t>
            </a:r>
            <a:r>
              <a:rPr lang="ko-KR" altLang="en-US" sz="2800" dirty="0" smtClean="0"/>
              <a:t>를 만드세요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552</Words>
  <Application>Microsoft Office PowerPoint</Application>
  <PresentationFormat>화면 슬라이드 쇼(4:3)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180130_자바 동아리</vt:lpstr>
      <vt:lpstr>The Rules</vt:lpstr>
      <vt:lpstr>피보나치 수열</vt:lpstr>
      <vt:lpstr>자릿수들의 합</vt:lpstr>
      <vt:lpstr>하샤드의 수</vt:lpstr>
      <vt:lpstr>메소드</vt:lpstr>
      <vt:lpstr>소수(Prime Number)판별</vt:lpstr>
      <vt:lpstr>수고하셨습니다.</vt:lpstr>
      <vt:lpstr>짝수와 홀수 판별</vt:lpstr>
      <vt:lpstr>출처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동아리</dc:title>
  <dc:creator>kim</dc:creator>
  <cp:lastModifiedBy>nn</cp:lastModifiedBy>
  <cp:revision>61</cp:revision>
  <dcterms:created xsi:type="dcterms:W3CDTF">2018-01-26T11:40:38Z</dcterms:created>
  <dcterms:modified xsi:type="dcterms:W3CDTF">2018-02-01T09:07:19Z</dcterms:modified>
</cp:coreProperties>
</file>