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1EAF9-9198-46A4-86F0-8E19859F5445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83EB-1CDC-4F31-9B7D-709B437BB3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83EB-1CDC-4F31-9B7D-709B437BB34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이유라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전유미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292895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3322" y="2620874"/>
            <a:ext cx="5214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j=1;j&lt;10;j++) {</a:t>
            </a:r>
          </a:p>
          <a:p>
            <a:r>
              <a:rPr lang="en-US" altLang="ko-KR" b="1" dirty="0" smtClean="0"/>
              <a:t>   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=1;i&lt;10;i++) {</a:t>
            </a:r>
          </a:p>
          <a:p>
            <a:r>
              <a:rPr lang="en-US" altLang="ko-KR" b="1" dirty="0" smtClean="0"/>
              <a:t>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sum=j*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(j+"*"+</a:t>
            </a:r>
            <a:r>
              <a:rPr lang="en-US" altLang="ko-KR" b="1" i="1" dirty="0" err="1" smtClean="0"/>
              <a:t>i</a:t>
            </a:r>
            <a:r>
              <a:rPr lang="en-US" altLang="ko-KR" b="1" i="1" dirty="0" smtClean="0"/>
              <a:t>+"="+sum+"\t");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64333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85789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4876" y="2786058"/>
            <a:ext cx="40005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j=1;j&lt;=5;j++) {</a:t>
            </a:r>
          </a:p>
          <a:p>
            <a:r>
              <a:rPr lang="en-US" altLang="ko-KR" b="1" dirty="0" smtClean="0"/>
              <a:t>	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=1;i&lt;=</a:t>
            </a:r>
            <a:r>
              <a:rPr lang="en-US" altLang="ko-KR" b="1" dirty="0" err="1" smtClean="0"/>
              <a:t>j;i</a:t>
            </a:r>
            <a:r>
              <a:rPr lang="en-US" altLang="ko-KR" b="1" dirty="0" smtClean="0"/>
              <a:t>++) {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("*");</a:t>
            </a:r>
          </a:p>
          <a:p>
            <a:r>
              <a:rPr lang="en-US" altLang="ko-KR" dirty="0" smtClean="0"/>
              <a:t>	}</a:t>
            </a:r>
          </a:p>
          <a:p>
            <a:r>
              <a:rPr lang="ko-KR" altLang="en-US" dirty="0" smtClean="0"/>
              <a:t>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44873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60722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57686" y="2571744"/>
            <a:ext cx="4572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j=1;j&lt;=5;j++) {</a:t>
            </a:r>
          </a:p>
          <a:p>
            <a:r>
              <a:rPr lang="en-US" altLang="ko-KR" b="1" dirty="0" smtClean="0"/>
              <a:t>	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=5;i&gt;=</a:t>
            </a:r>
            <a:r>
              <a:rPr lang="en-US" altLang="ko-KR" b="1" dirty="0" err="1" smtClean="0"/>
              <a:t>j;i</a:t>
            </a:r>
            <a:r>
              <a:rPr lang="en-US" altLang="ko-KR" b="1" dirty="0" smtClean="0"/>
              <a:t>--) {</a:t>
            </a:r>
            <a:endParaRPr lang="ko-KR" altLang="en-US" dirty="0" smtClean="0"/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("*");</a:t>
            </a:r>
          </a:p>
          <a:p>
            <a:r>
              <a:rPr lang="en-US" altLang="ko-KR" dirty="0" smtClean="0"/>
              <a:t>	}</a:t>
            </a:r>
            <a:endParaRPr lang="ko-KR" altLang="en-US" dirty="0" smtClean="0"/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3372" y="2285992"/>
            <a:ext cx="50006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for(</a:t>
            </a:r>
            <a:r>
              <a:rPr lang="en-US" altLang="ko-KR" sz="900" b="1" dirty="0" err="1" smtClean="0"/>
              <a:t>int</a:t>
            </a:r>
            <a:r>
              <a:rPr lang="en-US" altLang="ko-KR" sz="900" b="1" dirty="0" smtClean="0"/>
              <a:t> j=1;j&lt;=6;j++) {</a:t>
            </a:r>
          </a:p>
          <a:p>
            <a:r>
              <a:rPr lang="en-US" altLang="ko-KR" sz="900" b="1" dirty="0" smtClean="0"/>
              <a:t>   for(</a:t>
            </a:r>
            <a:r>
              <a:rPr lang="en-US" altLang="ko-KR" sz="900" b="1" dirty="0" err="1" smtClean="0"/>
              <a:t>int</a:t>
            </a:r>
            <a:r>
              <a:rPr lang="en-US" altLang="ko-KR" sz="900" b="1" dirty="0" smtClean="0"/>
              <a:t> </a:t>
            </a:r>
            <a:r>
              <a:rPr lang="en-US" altLang="ko-KR" sz="900" b="1" dirty="0" err="1" smtClean="0"/>
              <a:t>i</a:t>
            </a:r>
            <a:r>
              <a:rPr lang="en-US" altLang="ko-KR" sz="900" b="1" dirty="0" smtClean="0"/>
              <a:t>=5;i&gt;=</a:t>
            </a:r>
            <a:r>
              <a:rPr lang="en-US" altLang="ko-KR" sz="900" b="1" dirty="0" err="1" smtClean="0"/>
              <a:t>j;i</a:t>
            </a:r>
            <a:r>
              <a:rPr lang="en-US" altLang="ko-KR" sz="900" b="1" dirty="0" smtClean="0"/>
              <a:t>--) {</a:t>
            </a:r>
          </a:p>
          <a:p>
            <a:endParaRPr lang="ko-KR" altLang="en-US" sz="900" dirty="0" smtClean="0"/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System.</a:t>
            </a:r>
            <a:r>
              <a:rPr lang="en-US" altLang="ko-KR" sz="900" b="1" i="1" dirty="0" err="1" smtClean="0"/>
              <a:t>out.print</a:t>
            </a:r>
            <a:r>
              <a:rPr lang="en-US" altLang="ko-KR" sz="900" b="1" i="1" dirty="0" smtClean="0"/>
              <a:t>(" ");</a:t>
            </a:r>
          </a:p>
          <a:p>
            <a:r>
              <a:rPr lang="en-US" altLang="ko-KR" sz="900" dirty="0" smtClean="0"/>
              <a:t>}</a:t>
            </a:r>
          </a:p>
          <a:p>
            <a:endParaRPr lang="ko-KR" altLang="en-US" sz="900" dirty="0" smtClean="0"/>
          </a:p>
          <a:p>
            <a:r>
              <a:rPr lang="en-US" altLang="ko-KR" sz="900" b="1" dirty="0" smtClean="0"/>
              <a:t>     for(</a:t>
            </a:r>
            <a:r>
              <a:rPr lang="en-US" altLang="ko-KR" sz="900" b="1" dirty="0" err="1" smtClean="0"/>
              <a:t>int</a:t>
            </a:r>
            <a:r>
              <a:rPr lang="en-US" altLang="ko-KR" sz="900" b="1" dirty="0" smtClean="0"/>
              <a:t> </a:t>
            </a:r>
            <a:r>
              <a:rPr lang="en-US" altLang="ko-KR" sz="900" b="1" dirty="0" smtClean="0"/>
              <a:t>k=0;k&lt;j*2-1;k++) {</a:t>
            </a:r>
          </a:p>
          <a:p>
            <a:endParaRPr lang="ko-KR" altLang="en-US" sz="900" dirty="0" smtClean="0"/>
          </a:p>
          <a:p>
            <a:endParaRPr lang="ko-KR" altLang="en-US" sz="900" dirty="0" smtClean="0"/>
          </a:p>
          <a:p>
            <a:r>
              <a:rPr lang="en-US" altLang="ko-KR" sz="900" b="1" dirty="0" smtClean="0"/>
              <a:t>        if(k</a:t>
            </a:r>
            <a:r>
              <a:rPr lang="en-US" altLang="ko-KR" sz="900" b="1" dirty="0" smtClean="0"/>
              <a:t>==1 || k==3 &amp;&amp; j==3 || k==5 &amp;&amp; j==4 || k==7 &amp;&amp; j==5 || k==9 &amp;&amp; j==6) {</a:t>
            </a:r>
          </a:p>
          <a:p>
            <a:r>
              <a:rPr lang="en-US" altLang="ko-KR" sz="900" dirty="0" smtClean="0"/>
              <a:t>        	</a:t>
            </a:r>
            <a:r>
              <a:rPr lang="en-US" altLang="ko-KR" sz="900" dirty="0" err="1" smtClean="0"/>
              <a:t>System.</a:t>
            </a:r>
            <a:r>
              <a:rPr lang="en-US" altLang="ko-KR" sz="900" b="1" i="1" dirty="0" err="1" smtClean="0"/>
              <a:t>out.print</a:t>
            </a:r>
            <a:r>
              <a:rPr lang="en-US" altLang="ko-KR" sz="900" b="1" i="1" dirty="0" smtClean="0"/>
              <a:t>("*");</a:t>
            </a:r>
          </a:p>
          <a:p>
            <a:r>
              <a:rPr lang="en-US" altLang="ko-KR" sz="900" dirty="0" smtClean="0"/>
              <a:t>        }</a:t>
            </a:r>
            <a:endParaRPr lang="en-US" altLang="ko-KR" sz="900" dirty="0" smtClean="0"/>
          </a:p>
          <a:p>
            <a:r>
              <a:rPr lang="en-US" altLang="ko-KR" sz="900" b="1" dirty="0" smtClean="0"/>
              <a:t>        else </a:t>
            </a:r>
            <a:r>
              <a:rPr lang="en-US" altLang="ko-KR" sz="900" b="1" dirty="0" smtClean="0"/>
              <a:t>{</a:t>
            </a:r>
          </a:p>
          <a:p>
            <a:endParaRPr lang="ko-KR" altLang="en-US" sz="900" dirty="0" smtClean="0"/>
          </a:p>
          <a:p>
            <a:r>
              <a:rPr lang="en-US" altLang="ko-KR" sz="900" u="sng" dirty="0" smtClean="0"/>
              <a:t> </a:t>
            </a:r>
            <a:r>
              <a:rPr lang="en-US" altLang="ko-KR" sz="900" u="sng" dirty="0" smtClean="0"/>
              <a:t>                  </a:t>
            </a:r>
            <a:r>
              <a:rPr lang="en-US" altLang="ko-KR" sz="900" u="sng" dirty="0" err="1" smtClean="0"/>
              <a:t>System.</a:t>
            </a:r>
            <a:r>
              <a:rPr lang="en-US" altLang="ko-KR" sz="900" b="1" i="1" u="sng" dirty="0" err="1" smtClean="0"/>
              <a:t>out.print</a:t>
            </a:r>
            <a:r>
              <a:rPr lang="en-US" altLang="ko-KR" sz="900" b="1" i="1" u="sng" dirty="0" smtClean="0"/>
              <a:t>(".");</a:t>
            </a:r>
          </a:p>
          <a:p>
            <a:r>
              <a:rPr lang="en-US" altLang="ko-KR" sz="900" dirty="0" smtClean="0"/>
              <a:t>        }</a:t>
            </a:r>
            <a:endParaRPr lang="en-US" altLang="ko-KR" sz="900" dirty="0" smtClean="0"/>
          </a:p>
          <a:p>
            <a:endParaRPr lang="ko-KR" altLang="en-US" sz="900" dirty="0" smtClean="0"/>
          </a:p>
          <a:p>
            <a:r>
              <a:rPr lang="en-US" altLang="ko-KR" sz="900" dirty="0" smtClean="0"/>
              <a:t>    }</a:t>
            </a:r>
            <a:endParaRPr lang="en-US" altLang="ko-KR" sz="900" dirty="0" smtClean="0"/>
          </a:p>
          <a:p>
            <a:endParaRPr lang="ko-KR" altLang="en-US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System.</a:t>
            </a:r>
            <a:r>
              <a:rPr lang="en-US" altLang="ko-KR" sz="900" b="1" i="1" dirty="0" err="1" smtClean="0"/>
              <a:t>out.println</a:t>
            </a:r>
            <a:r>
              <a:rPr lang="en-US" altLang="ko-KR" sz="900" b="1" i="1" dirty="0" smtClean="0"/>
              <a:t>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/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소수란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ko-KR" altLang="en-US" sz="1700" smtClean="0"/>
              <a:t>양의 약수가 </a:t>
            </a:r>
            <a:r>
              <a:rPr lang="en-US" altLang="ko-KR" sz="1700" smtClean="0"/>
              <a:t>1</a:t>
            </a:r>
            <a:r>
              <a:rPr lang="ko-KR" altLang="en-US" sz="1700" smtClean="0"/>
              <a:t>과 자기 자신 뿐인 </a:t>
            </a:r>
            <a:r>
              <a:rPr lang="en-US" altLang="ko-KR" sz="1700" smtClean="0"/>
              <a:t>1</a:t>
            </a:r>
            <a:r>
              <a:rPr lang="ko-KR" altLang="en-US" sz="1700" smtClean="0"/>
              <a:t>보다 큰자연수로 정의된다</a:t>
            </a:r>
            <a:r>
              <a:rPr lang="en-US" altLang="ko-KR" sz="1700" smtClean="0"/>
              <a:t>.</a:t>
            </a:r>
            <a:r>
              <a:rPr lang="en-US" altLang="ko-KR" smtClean="0"/>
              <a:t> 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ppt</a:t>
            </a:r>
            <a:r>
              <a:rPr lang="ko-KR" altLang="en-US" smtClean="0"/>
              <a:t>의 이름뒤에 본인의 이름을 쓰고 저장하세요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는 자바를 이용하지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가 너무 길어지면 줄여쓰셔도 됩니다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처음과 끝은 확실하게 써주세요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오른쪽 공백에 본인의 코드와 결과를 캡쳐해서 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코드와 결과가 너무 길면 작게 줄여서붙이세요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키워서 보면 됨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되도록 다른 코드를 참고하지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본인이 했던 코드포함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자바를 사용하지 말고 예상해보세요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6380" y="2786058"/>
            <a:ext cx="2857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45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18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32</a:t>
            </a:r>
          </a:p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5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5072066" y="2786058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271462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14942" y="271462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-----0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-----1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-----2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-----3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-----4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ko-KR" altLang="en-US" dirty="0" smtClean="0"/>
              <a:t>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출력 예상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57818" y="2857496"/>
            <a:ext cx="28575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0</a:t>
            </a:r>
            <a:r>
              <a:rPr lang="ko-KR" altLang="en-US" sz="800" dirty="0" smtClean="0"/>
              <a:t>번째 반복문의 </a:t>
            </a:r>
            <a:r>
              <a:rPr lang="ko-KR" altLang="en-US" sz="800" dirty="0" smtClean="0"/>
              <a:t>끝</a:t>
            </a:r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번째 반복문의 </a:t>
            </a:r>
            <a:r>
              <a:rPr lang="ko-KR" altLang="en-US" sz="800" dirty="0" smtClean="0"/>
              <a:t>끝</a:t>
            </a:r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번째 반복문의 </a:t>
            </a:r>
            <a:r>
              <a:rPr lang="ko-KR" altLang="en-US" sz="800" dirty="0" smtClean="0"/>
              <a:t>끝</a:t>
            </a:r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번째 반복문의 </a:t>
            </a:r>
            <a:r>
              <a:rPr lang="ko-KR" altLang="en-US" sz="800" dirty="0" smtClean="0"/>
              <a:t>끝</a:t>
            </a:r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4</a:t>
            </a:r>
            <a:r>
              <a:rPr lang="ko-KR" altLang="en-US" sz="800" dirty="0" smtClean="0"/>
              <a:t>번째 반복문의 </a:t>
            </a:r>
            <a:r>
              <a:rPr lang="ko-KR" altLang="en-US" sz="800" dirty="0" smtClean="0"/>
              <a:t>끝</a:t>
            </a:r>
            <a:r>
              <a:rPr lang="en-US" altLang="ko-KR" sz="800" dirty="0" smtClean="0"/>
              <a:t>-</a:t>
            </a:r>
            <a:endParaRPr lang="en-US" altLang="ko-KR" sz="800" dirty="0" smtClean="0"/>
          </a:p>
          <a:p>
            <a:r>
              <a:rPr lang="ko-KR" altLang="en-US" sz="800" dirty="0" smtClean="0"/>
              <a:t>끝</a:t>
            </a:r>
            <a:endParaRPr lang="en-US" altLang="ko-KR" sz="800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다음과 같이 출력하세요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세로로 너무 길어져 잘랐습니다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단부터 </a:t>
            </a:r>
            <a:r>
              <a:rPr lang="en-US" altLang="ko-KR" smtClean="0"/>
              <a:t>9</a:t>
            </a:r>
            <a:r>
              <a:rPr lang="ko-KR" altLang="en-US" smtClean="0"/>
              <a:t>단까지 출력하세요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6248" y="2571744"/>
            <a:ext cx="4857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j=1;j&lt;10;j++) {</a:t>
            </a:r>
          </a:p>
          <a:p>
            <a:r>
              <a:rPr lang="en-US" altLang="ko-KR" b="1" dirty="0" smtClean="0"/>
              <a:t>    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=1;i&lt;10;i++) {</a:t>
            </a:r>
          </a:p>
          <a:p>
            <a:r>
              <a:rPr lang="en-US" altLang="ko-KR" b="1" dirty="0" smtClean="0"/>
              <a:t>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sum=j*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(j+"*"+</a:t>
            </a:r>
            <a:r>
              <a:rPr lang="en-US" altLang="ko-KR" b="1" i="1" dirty="0" err="1" smtClean="0"/>
              <a:t>i</a:t>
            </a:r>
            <a:r>
              <a:rPr lang="en-US" altLang="ko-KR" b="1" i="1" dirty="0" smtClean="0"/>
              <a:t>+"="+sum);</a:t>
            </a:r>
          </a:p>
          <a:p>
            <a:r>
              <a:rPr lang="en-US" altLang="ko-KR" dirty="0" smtClean="0"/>
              <a:t>    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14327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3338" y="2357430"/>
            <a:ext cx="5286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j=1;j&lt;10;j++) {</a:t>
            </a:r>
          </a:p>
          <a:p>
            <a:r>
              <a:rPr lang="en-US" altLang="ko-KR" b="1" dirty="0" smtClean="0"/>
              <a:t>   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=1;i&lt;10;i++) {</a:t>
            </a:r>
          </a:p>
          <a:p>
            <a:r>
              <a:rPr lang="en-US" altLang="ko-KR" b="1" dirty="0" smtClean="0"/>
              <a:t>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sum=j*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i</a:t>
            </a:r>
            <a:r>
              <a:rPr lang="en-US" altLang="ko-KR" b="1" i="1" dirty="0" smtClean="0"/>
              <a:t>+"*"+j+"="+sum+"\t");</a:t>
            </a:r>
          </a:p>
          <a:p>
            <a:r>
              <a:rPr lang="en-US" altLang="ko-KR" dirty="0" smtClean="0"/>
              <a:t>    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491</Words>
  <Application>Microsoft Office PowerPoint</Application>
  <PresentationFormat>화면 슬라이드 쇼(4:3)</PresentationFormat>
  <Paragraphs>165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소수판별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hu-04</cp:lastModifiedBy>
  <cp:revision>38</cp:revision>
  <dcterms:created xsi:type="dcterms:W3CDTF">2018-01-26T00:42:28Z</dcterms:created>
  <dcterms:modified xsi:type="dcterms:W3CDTF">2018-01-28T23:58:33Z</dcterms:modified>
</cp:coreProperties>
</file>