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58" r:id="rId6"/>
    <p:sldId id="257" r:id="rId7"/>
    <p:sldId id="269" r:id="rId8"/>
    <p:sldId id="270" r:id="rId9"/>
    <p:sldId id="268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2858-B911-4CD3-A9C2-DE31FE0E900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180129_</a:t>
            </a:r>
            <a:r>
              <a:rPr lang="ko-KR" altLang="en-US" sz="4000" dirty="0" smtClean="0"/>
              <a:t>자바동아리</a:t>
            </a:r>
            <a:r>
              <a:rPr lang="en-US" altLang="ko-KR" sz="4000" dirty="0" smtClean="0"/>
              <a:t>_</a:t>
            </a:r>
            <a:r>
              <a:rPr lang="ko-KR" altLang="en-US" sz="4000" dirty="0" smtClean="0"/>
              <a:t>월요일 문제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1604" y="5357826"/>
            <a:ext cx="5929354" cy="50006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feat. </a:t>
            </a:r>
            <a:r>
              <a:rPr lang="ko-KR" altLang="en-US" dirty="0"/>
              <a:t>이</a:t>
            </a:r>
            <a:r>
              <a:rPr lang="ko-KR" altLang="en-US" dirty="0" smtClean="0"/>
              <a:t>선용</a:t>
            </a:r>
            <a:r>
              <a:rPr lang="en-US" altLang="ko-KR" dirty="0" smtClean="0"/>
              <a:t>, </a:t>
            </a:r>
            <a:r>
              <a:rPr lang="ko-KR" altLang="en-US" dirty="0" err="1"/>
              <a:t>신</a:t>
            </a:r>
            <a:r>
              <a:rPr lang="ko-KR" altLang="en-US" dirty="0" err="1" smtClean="0"/>
              <a:t>새별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심화 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소스 기입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5929330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/>
              <a:t>▼</a:t>
            </a:r>
            <a:r>
              <a:rPr lang="ko-KR" altLang="en-US" sz="1400" b="1" dirty="0" smtClean="0"/>
              <a:t>반드시 </a:t>
            </a:r>
            <a:r>
              <a:rPr lang="ko-KR" altLang="en-US" sz="1400" b="1" dirty="0" err="1" smtClean="0"/>
              <a:t>출력문에</a:t>
            </a:r>
            <a:r>
              <a:rPr lang="ko-KR" altLang="en-US" sz="1400" b="1" dirty="0" smtClean="0"/>
              <a:t> 포함되어야 함</a:t>
            </a:r>
            <a:r>
              <a:rPr lang="ko-KR" altLang="en-US" sz="1400" dirty="0" smtClean="0"/>
              <a:t>▽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050" dirty="0" smtClean="0"/>
              <a:t>플레이어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컴퓨터가 무엇을 냈는가</a:t>
            </a:r>
            <a:r>
              <a:rPr lang="en-US" altLang="ko-KR" sz="1050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050" dirty="0" smtClean="0"/>
              <a:t>누가 이겼는가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814" y="1268760"/>
            <a:ext cx="4410489" cy="25202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871974"/>
            <a:ext cx="4176464" cy="16116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Rules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err="1" smtClean="0"/>
              <a:t>ppt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이름뒤에</a:t>
            </a:r>
            <a:r>
              <a:rPr lang="ko-KR" altLang="en-US" dirty="0" smtClean="0"/>
              <a:t> 본인의 이름을 쓰고 저장하세요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자바를 이용하지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너무 길어지면 </a:t>
            </a:r>
            <a:r>
              <a:rPr lang="ko-KR" altLang="en-US" dirty="0" err="1" smtClean="0"/>
              <a:t>줄여쓰셔도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처음과 끝은 확실하게 써주세요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오른쪽 공백에 본인의 코드와 결과를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코드와 결과가 너무 길면 작게 </a:t>
            </a:r>
            <a:r>
              <a:rPr lang="ko-KR" altLang="en-US" dirty="0" err="1" smtClean="0"/>
              <a:t>줄여서붙이세요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키워서 보면 됨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되도록 다른 코드를 참고하지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본인이 했던 코드포함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(Up-casting)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1484784"/>
            <a:ext cx="4495800" cy="1108719"/>
          </a:xfrm>
        </p:spPr>
        <p:txBody>
          <a:bodyPr>
            <a:normAutofit fontScale="92500"/>
          </a:bodyPr>
          <a:lstStyle/>
          <a:p>
            <a:r>
              <a:rPr lang="ko-KR" altLang="en-US" sz="1800" dirty="0" smtClean="0"/>
              <a:t>타입에 따른 자동 </a:t>
            </a:r>
            <a:r>
              <a:rPr lang="ko-KR" altLang="en-US" sz="1800" dirty="0" err="1" smtClean="0"/>
              <a:t>형변환을</a:t>
            </a:r>
            <a:r>
              <a:rPr lang="ko-KR" altLang="en-US" sz="1800" dirty="0" smtClean="0"/>
              <a:t> 예상</a:t>
            </a:r>
            <a:endParaRPr lang="en-US" altLang="ko-KR" sz="1800" dirty="0" smtClean="0"/>
          </a:p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문제에 따른 결과값으로 나올 수 있는 </a:t>
            </a:r>
            <a:endParaRPr lang="en-US" altLang="ko-KR" sz="1800" dirty="0" smtClean="0"/>
          </a:p>
          <a:p>
            <a:r>
              <a:rPr lang="en-US" altLang="ko-KR" sz="1800" dirty="0" smtClean="0">
                <a:solidFill>
                  <a:srgbClr val="FF0000"/>
                </a:solidFill>
              </a:rPr>
              <a:t>‘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1800" dirty="0" smtClean="0">
                <a:solidFill>
                  <a:srgbClr val="FF0000"/>
                </a:solidFill>
              </a:rPr>
              <a:t>’</a:t>
            </a:r>
            <a:r>
              <a:rPr lang="ko-KR" altLang="en-US" sz="1800" dirty="0" smtClean="0"/>
              <a:t>을 적어주세요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28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altLang="ko-KR" sz="28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28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altLang="ko-KR" sz="28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28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altLang="ko-KR" sz="28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sz="2800" baseline="0" noProof="0" dirty="0" smtClean="0"/>
              <a:t>Long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2636912"/>
            <a:ext cx="3600400" cy="37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345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(Up-casting)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1484784"/>
            <a:ext cx="4495800" cy="1108719"/>
          </a:xfrm>
        </p:spPr>
        <p:txBody>
          <a:bodyPr>
            <a:normAutofit fontScale="92500"/>
          </a:bodyPr>
          <a:lstStyle/>
          <a:p>
            <a:r>
              <a:rPr lang="ko-KR" altLang="en-US" sz="1800" dirty="0" smtClean="0"/>
              <a:t>타입에 따른 자동 </a:t>
            </a:r>
            <a:r>
              <a:rPr lang="ko-KR" altLang="en-US" sz="1800" dirty="0" err="1" smtClean="0"/>
              <a:t>형변환을</a:t>
            </a:r>
            <a:r>
              <a:rPr lang="ko-KR" altLang="en-US" sz="1800" dirty="0" smtClean="0"/>
              <a:t> 예상</a:t>
            </a:r>
            <a:endParaRPr lang="en-US" altLang="ko-KR" sz="1800" dirty="0" smtClean="0"/>
          </a:p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문제에 따른 결과값으로 나올 수 있는 </a:t>
            </a:r>
            <a:endParaRPr lang="en-US" altLang="ko-KR" sz="1800" dirty="0" smtClean="0"/>
          </a:p>
          <a:p>
            <a:r>
              <a:rPr lang="en-US" altLang="ko-KR" sz="1800" dirty="0" smtClean="0">
                <a:solidFill>
                  <a:srgbClr val="FF0000"/>
                </a:solidFill>
              </a:rPr>
              <a:t>‘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1800" dirty="0" smtClean="0">
                <a:solidFill>
                  <a:srgbClr val="FF0000"/>
                </a:solidFill>
              </a:rPr>
              <a:t>’</a:t>
            </a:r>
            <a:r>
              <a:rPr lang="ko-KR" altLang="en-US" sz="1800" dirty="0" smtClean="0"/>
              <a:t>을 적어주세요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sz="2800" dirty="0" smtClean="0"/>
              <a:t>Double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8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2564904"/>
            <a:ext cx="4239217" cy="35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280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스캐너 확인문제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1587" y="1196752"/>
            <a:ext cx="6491064" cy="61435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dirty="0" smtClean="0"/>
              <a:t>각 라인에 대한 설명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본인이 아는 바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간략하게 서술해요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r>
              <a:rPr lang="ko-KR" altLang="en-US" sz="1800" dirty="0" smtClean="0"/>
              <a:t>예상 실행 결과를 기입해주세요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824793" y="5085184"/>
            <a:ext cx="7494414" cy="1372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1.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3.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5.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7.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결</a:t>
            </a:r>
            <a:r>
              <a:rPr kumimoji="0" lang="ko-KR" altLang="en-US" sz="28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과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7641" y="1977789"/>
            <a:ext cx="6335010" cy="30388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 확인 문제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643438" y="1500174"/>
            <a:ext cx="4038600" cy="4525963"/>
          </a:xfrm>
        </p:spPr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------</a:t>
            </a:r>
          </a:p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2125478"/>
            <a:ext cx="4106166" cy="3153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Switch(case)</a:t>
            </a:r>
            <a:r>
              <a:rPr lang="ko-KR" altLang="en-US" dirty="0" smtClean="0"/>
              <a:t>문 확인문제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902" y="1600200"/>
            <a:ext cx="3656898" cy="4525963"/>
          </a:xfrm>
        </p:spPr>
        <p:txBody>
          <a:bodyPr/>
          <a:lstStyle/>
          <a:p>
            <a:r>
              <a:rPr lang="ko-KR" altLang="en-US" dirty="0" smtClean="0"/>
              <a:t>자바를 사용하지 말고 </a:t>
            </a:r>
            <a:r>
              <a:rPr lang="ko-KR" altLang="en-US" dirty="0" smtClean="0"/>
              <a:t>예상해보세요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****</a:t>
            </a:r>
          </a:p>
          <a:p>
            <a:pPr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16832"/>
            <a:ext cx="5029902" cy="31913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문제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899592" y="3573016"/>
            <a:ext cx="7488832" cy="93610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시나리오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유저의 입력에 따라 가위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바위 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보 가 출력 될 수 있도록 프로그램을 완성해주세요</a:t>
            </a:r>
            <a:r>
              <a:rPr lang="en-US" altLang="ko-KR" sz="1800" dirty="0" smtClean="0"/>
              <a:t>~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196752"/>
            <a:ext cx="6352188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▼더 알고 싶다면▽</a:t>
            </a:r>
            <a:endParaRPr lang="ko-KR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244</Words>
  <Application>Microsoft Office PowerPoint</Application>
  <PresentationFormat>화면 슬라이드 쇼(4:3)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180129_자바동아리_월요일 문제</vt:lpstr>
      <vt:lpstr>Rules</vt:lpstr>
      <vt:lpstr>자동 형변환(Up-casting)</vt:lpstr>
      <vt:lpstr>자동 형변환(Up-casting)</vt:lpstr>
      <vt:lpstr>스캐너 확인문제</vt:lpstr>
      <vt:lpstr>While문 확인 문제</vt:lpstr>
      <vt:lpstr>Switch(case)문 확인문제</vt:lpstr>
      <vt:lpstr>응용 문제 1번</vt:lpstr>
      <vt:lpstr>수고하셨습니다.</vt:lpstr>
      <vt:lpstr>응용 심화 문제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hu-19</dc:creator>
  <cp:lastModifiedBy>hu-04</cp:lastModifiedBy>
  <cp:revision>46</cp:revision>
  <dcterms:created xsi:type="dcterms:W3CDTF">2018-01-26T00:42:28Z</dcterms:created>
  <dcterms:modified xsi:type="dcterms:W3CDTF">2018-01-30T05:04:38Z</dcterms:modified>
</cp:coreProperties>
</file>