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8" r:id="rId4"/>
    <p:sldId id="257" r:id="rId5"/>
    <p:sldId id="269" r:id="rId6"/>
    <p:sldId id="270" r:id="rId7"/>
    <p:sldId id="276" r:id="rId8"/>
    <p:sldId id="267" r:id="rId9"/>
    <p:sldId id="271" r:id="rId10"/>
    <p:sldId id="272" r:id="rId11"/>
    <p:sldId id="259" r:id="rId12"/>
    <p:sldId id="273" r:id="rId13"/>
    <p:sldId id="274" r:id="rId14"/>
    <p:sldId id="268" r:id="rId15"/>
    <p:sldId id="260" r:id="rId16"/>
    <p:sldId id="262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23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32858-B911-4CD3-A9C2-DE31FE0E900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180126_</a:t>
            </a:r>
            <a:r>
              <a:rPr lang="ko-KR" altLang="en-US" smtClean="0"/>
              <a:t>자바동아리</a:t>
            </a:r>
            <a:r>
              <a:rPr lang="en-US" altLang="ko-KR" smtClean="0"/>
              <a:t>_</a:t>
            </a:r>
            <a:r>
              <a:rPr lang="ko-KR" altLang="en-US" smtClean="0"/>
              <a:t>주말실습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71604" y="5357826"/>
            <a:ext cx="5929354" cy="50006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mtClean="0"/>
              <a:t>feat. </a:t>
            </a:r>
            <a:r>
              <a:rPr lang="ko-KR" altLang="en-US" smtClean="0"/>
              <a:t>김나현</a:t>
            </a:r>
            <a:r>
              <a:rPr lang="en-US" altLang="ko-KR" smtClean="0"/>
              <a:t>, </a:t>
            </a:r>
            <a:r>
              <a:rPr lang="ko-KR" altLang="en-US" smtClean="0"/>
              <a:t>이유라</a:t>
            </a:r>
            <a:r>
              <a:rPr lang="en-US" altLang="ko-KR" smtClean="0"/>
              <a:t>, </a:t>
            </a:r>
            <a:r>
              <a:rPr lang="ko-KR" altLang="en-US" smtClean="0"/>
              <a:t>전유미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구구단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b="1" dirty="0"/>
              <a:t>package javaclub.java1801;</a:t>
            </a:r>
          </a:p>
          <a:p>
            <a:endParaRPr lang="ko-KR" altLang="en-US" dirty="0"/>
          </a:p>
          <a:p>
            <a:r>
              <a:rPr lang="en-US" altLang="ko-KR" b="1" dirty="0"/>
              <a:t>public class </a:t>
            </a:r>
            <a:r>
              <a:rPr lang="en-US" altLang="ko-KR" b="1" dirty="0" err="1"/>
              <a:t>JavaClubGuGudan</a:t>
            </a:r>
            <a:r>
              <a:rPr lang="en-US" altLang="ko-KR" b="1" dirty="0"/>
              <a:t> {</a:t>
            </a:r>
          </a:p>
          <a:p>
            <a:r>
              <a:rPr lang="en-US" altLang="ko-KR" b="1" dirty="0"/>
              <a:t>public static void main(String[]</a:t>
            </a:r>
            <a:r>
              <a:rPr lang="en-US" altLang="ko-KR" b="1" dirty="0" err="1"/>
              <a:t>args</a:t>
            </a:r>
            <a:r>
              <a:rPr lang="en-US" altLang="ko-KR" b="1" dirty="0"/>
              <a:t>){</a:t>
            </a:r>
          </a:p>
          <a:p>
            <a:r>
              <a:rPr lang="nn-NO" altLang="ko-KR" dirty="0"/>
              <a:t>      </a:t>
            </a:r>
            <a:r>
              <a:rPr lang="nn-NO" altLang="ko-KR" b="1" dirty="0"/>
              <a:t>for(int i = 1; i&lt;=9; i++){</a:t>
            </a:r>
          </a:p>
          <a:p>
            <a:r>
              <a:rPr lang="en-US" altLang="ko-KR" dirty="0"/>
              <a:t>          </a:t>
            </a:r>
            <a:r>
              <a:rPr lang="en-US" altLang="ko-KR" b="1" dirty="0"/>
              <a:t>for(</a:t>
            </a:r>
            <a:r>
              <a:rPr lang="en-US" altLang="ko-KR" b="1" dirty="0" err="1"/>
              <a:t>int</a:t>
            </a:r>
            <a:r>
              <a:rPr lang="en-US" altLang="ko-KR" b="1" dirty="0"/>
              <a:t> j=1; j&lt;=9; j++){</a:t>
            </a:r>
          </a:p>
          <a:p>
            <a:r>
              <a:rPr lang="nn-NO" altLang="ko-KR" b="1" dirty="0"/>
              <a:t>System.</a:t>
            </a:r>
            <a:r>
              <a:rPr lang="nn-NO" altLang="ko-KR" b="1" i="1" dirty="0"/>
              <a:t>out.print(i+"X"+j+"="+(i*j)+"\t");</a:t>
            </a:r>
          </a:p>
          <a:p>
            <a:endParaRPr lang="ko-KR" altLang="en-US" dirty="0"/>
          </a:p>
          <a:p>
            <a:r>
              <a:rPr lang="en-US" altLang="ko-KR" dirty="0"/>
              <a:t>        } </a:t>
            </a:r>
            <a:r>
              <a:rPr lang="en-US" altLang="ko-KR" b="1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("");</a:t>
            </a:r>
          </a:p>
          <a:p>
            <a:r>
              <a:rPr lang="ko-KR" altLang="en-US" dirty="0"/>
              <a:t>          </a:t>
            </a:r>
          </a:p>
          <a:p>
            <a:r>
              <a:rPr lang="ko-KR" altLang="en-US" dirty="0"/>
              <a:t>      </a:t>
            </a:r>
            <a:r>
              <a:rPr lang="en-US" altLang="ko-KR" dirty="0"/>
              <a:t>}</a:t>
            </a:r>
          </a:p>
          <a:p>
            <a:r>
              <a:rPr lang="ko-KR" altLang="en-US" dirty="0"/>
              <a:t>   </a:t>
            </a:r>
            <a:r>
              <a:rPr lang="en-US" altLang="ko-KR" dirty="0"/>
              <a:t>}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en-US" altLang="ko-KR"/>
              <a:t>}</a:t>
            </a:r>
          </a:p>
          <a:p>
            <a:pPr>
              <a:buNone/>
            </a:pPr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00201"/>
            <a:ext cx="4038600" cy="54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다음과 같이 출력하세요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71678"/>
            <a:ext cx="4000528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00034" y="6072206"/>
            <a:ext cx="325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!</a:t>
            </a:r>
            <a:r>
              <a:rPr lang="ko-KR" altLang="en-US" smtClean="0">
                <a:solidFill>
                  <a:srgbClr val="FF0000"/>
                </a:solidFill>
              </a:rPr>
              <a:t>정렬도 포함해서 출력하세요</a:t>
            </a:r>
            <a:r>
              <a:rPr lang="en-US" altLang="ko-KR" smtClean="0">
                <a:solidFill>
                  <a:srgbClr val="FF0000"/>
                </a:solidFill>
              </a:rPr>
              <a:t>!</a:t>
            </a:r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삼각형 출력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42916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다음과 같이 출력하세요</a:t>
            </a:r>
            <a:endParaRPr lang="ko-KR" altLang="en-US" sz="200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85992"/>
            <a:ext cx="3571900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42910" y="5857892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길이는 상관 </a:t>
            </a:r>
            <a:r>
              <a:rPr lang="en-US" altLang="ko-KR" smtClean="0"/>
              <a:t>x</a:t>
            </a:r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삼각형 출력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542915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다음과 같이 출력하세요</a:t>
            </a:r>
            <a:endParaRPr lang="ko-KR" altLang="en-US" sz="200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7" y="2214554"/>
            <a:ext cx="3448731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928662" y="6072206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길이는 상관 </a:t>
            </a:r>
            <a:r>
              <a:rPr lang="en-US" altLang="ko-KR" smtClean="0"/>
              <a:t>x</a:t>
            </a:r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삼각형 출력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endParaRPr lang="ko-KR" altLang="en-US" dirty="0"/>
          </a:p>
          <a:p>
            <a:r>
              <a:rPr lang="nn-NO" altLang="ko-KR" b="1" dirty="0"/>
              <a:t>for(int i=1; i&lt;=6; i++) {</a:t>
            </a:r>
          </a:p>
          <a:p>
            <a:r>
              <a:rPr lang="nn-NO" altLang="ko-KR" b="1" dirty="0"/>
              <a:t>for(int k=6; k &gt;= i; k--) {</a:t>
            </a:r>
          </a:p>
          <a:p>
            <a:r>
              <a:rPr lang="en-US" altLang="ko-KR" b="1" dirty="0" err="1"/>
              <a:t>System.</a:t>
            </a:r>
            <a:r>
              <a:rPr lang="en-US" altLang="ko-KR" b="1" i="1" dirty="0" err="1"/>
              <a:t>out.print</a:t>
            </a:r>
            <a:r>
              <a:rPr lang="en-US" altLang="ko-KR" b="1" i="1" dirty="0"/>
              <a:t>(" ");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nb-NO" altLang="ko-KR" b="1" dirty="0"/>
              <a:t>for(int j=1; j&lt;=i*2-1; j++) {</a:t>
            </a:r>
          </a:p>
          <a:p>
            <a:r>
              <a:rPr lang="en-US" altLang="ko-KR" b="1" dirty="0"/>
              <a:t>if(j==1 || j==i*2-1 ) {</a:t>
            </a:r>
          </a:p>
          <a:p>
            <a:r>
              <a:rPr lang="en-US" altLang="ko-KR" b="1" dirty="0" err="1"/>
              <a:t>System.</a:t>
            </a:r>
            <a:r>
              <a:rPr lang="en-US" altLang="ko-KR" b="1" i="1" dirty="0" err="1"/>
              <a:t>out.print</a:t>
            </a:r>
            <a:r>
              <a:rPr lang="en-US" altLang="ko-KR" b="1" i="1" dirty="0"/>
              <a:t>(".");</a:t>
            </a:r>
          </a:p>
          <a:p>
            <a:r>
              <a:rPr lang="en-US" altLang="ko-KR" dirty="0"/>
              <a:t>}</a:t>
            </a:r>
            <a:r>
              <a:rPr lang="en-US" altLang="ko-KR" b="1" dirty="0"/>
              <a:t>else if(j==2 || j==i*2-2)</a:t>
            </a:r>
          </a:p>
          <a:p>
            <a:r>
              <a:rPr lang="en-US" altLang="ko-KR" b="1" dirty="0" err="1"/>
              <a:t>System.</a:t>
            </a:r>
            <a:r>
              <a:rPr lang="en-US" altLang="ko-KR" b="1" i="1" dirty="0" err="1"/>
              <a:t>out.print</a:t>
            </a:r>
            <a:r>
              <a:rPr lang="en-US" altLang="ko-KR" b="1" i="1" dirty="0"/>
              <a:t>("*");</a:t>
            </a:r>
          </a:p>
          <a:p>
            <a:endParaRPr lang="ko-KR" altLang="en-US" dirty="0"/>
          </a:p>
          <a:p>
            <a:r>
              <a:rPr lang="en-US" altLang="ko-KR" b="1" dirty="0"/>
              <a:t>else {</a:t>
            </a:r>
          </a:p>
          <a:p>
            <a:r>
              <a:rPr lang="en-US" altLang="ko-KR" b="1" dirty="0" err="1"/>
              <a:t>System.</a:t>
            </a:r>
            <a:r>
              <a:rPr lang="en-US" altLang="ko-KR" b="1" i="1" dirty="0" err="1"/>
              <a:t>out.print</a:t>
            </a:r>
            <a:r>
              <a:rPr lang="en-US" altLang="ko-KR" b="1" i="1" dirty="0"/>
              <a:t>("-");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/>
              <a:t>}</a:t>
            </a:r>
            <a:r>
              <a:rPr lang="en-US" altLang="ko-KR" b="1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("");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542916"/>
          </a:xfrm>
        </p:spPr>
        <p:txBody>
          <a:bodyPr>
            <a:normAutofit fontScale="47500" lnSpcReduction="20000"/>
          </a:bodyPr>
          <a:lstStyle/>
          <a:p>
            <a:r>
              <a:rPr lang="ko-KR" altLang="en-US" sz="2000" smtClean="0"/>
              <a:t>다음과 같이 출력하세요</a:t>
            </a:r>
            <a:endParaRPr lang="ko-KR" altLang="en-US" sz="200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571744"/>
            <a:ext cx="2357454" cy="2535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42910" y="5429264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★</a:t>
            </a:r>
            <a:r>
              <a:rPr lang="ko-KR" altLang="en-US" b="1" smtClean="0">
                <a:solidFill>
                  <a:schemeClr val="accent3">
                    <a:lumMod val="75000"/>
                  </a:schemeClr>
                </a:solidFill>
              </a:rPr>
              <a:t>완</a:t>
            </a:r>
            <a:r>
              <a:rPr lang="ko-KR" altLang="en-US" b="1" smtClean="0">
                <a:solidFill>
                  <a:srgbClr val="FF0000"/>
                </a:solidFill>
              </a:rPr>
              <a:t>죵</a:t>
            </a:r>
            <a:r>
              <a:rPr lang="ko-KR" altLang="en-US" b="1" smtClean="0"/>
              <a:t> </a:t>
            </a:r>
            <a:r>
              <a:rPr lang="ko-KR" altLang="en-US" b="1" smtClean="0">
                <a:solidFill>
                  <a:schemeClr val="accent3">
                    <a:lumMod val="75000"/>
                  </a:schemeClr>
                </a:solidFill>
              </a:rPr>
              <a:t>크</a:t>
            </a:r>
            <a:r>
              <a:rPr lang="ko-KR" altLang="en-US" b="1" smtClean="0">
                <a:solidFill>
                  <a:srgbClr val="FF0000"/>
                </a:solidFill>
              </a:rPr>
              <a:t>리</a:t>
            </a:r>
            <a:r>
              <a:rPr lang="ko-KR" altLang="en-US" b="1" smtClean="0">
                <a:solidFill>
                  <a:schemeClr val="accent3">
                    <a:lumMod val="75000"/>
                  </a:schemeClr>
                </a:solidFill>
              </a:rPr>
              <a:t>스</a:t>
            </a:r>
            <a:r>
              <a:rPr lang="ko-KR" altLang="en-US" b="1" smtClean="0">
                <a:solidFill>
                  <a:srgbClr val="FF0000"/>
                </a:solidFill>
              </a:rPr>
              <a:t>마</a:t>
            </a:r>
            <a:r>
              <a:rPr lang="ko-KR" altLang="en-US" b="1" smtClean="0">
                <a:solidFill>
                  <a:schemeClr val="accent3">
                    <a:lumMod val="75000"/>
                  </a:schemeClr>
                </a:solidFill>
              </a:rPr>
              <a:t>스</a:t>
            </a:r>
            <a:r>
              <a:rPr lang="ko-KR" altLang="en-US" b="1" smtClean="0">
                <a:solidFill>
                  <a:srgbClr val="FF0000"/>
                </a:solidFill>
              </a:rPr>
              <a:t>다</a:t>
            </a:r>
            <a:r>
              <a:rPr lang="ko-KR" altLang="en-US" b="1" smtClean="0">
                <a:solidFill>
                  <a:schemeClr val="accent3">
                    <a:lumMod val="75000"/>
                  </a:schemeClr>
                </a:solidFill>
              </a:rPr>
              <a:t>잉</a:t>
            </a:r>
            <a:r>
              <a:rPr lang="en-US" altLang="ko-KR" b="1" smtClean="0">
                <a:solidFill>
                  <a:srgbClr val="FF0000"/>
                </a:solidFill>
              </a:rPr>
              <a:t>~</a:t>
            </a:r>
            <a:r>
              <a:rPr lang="en-US" altLang="ko-KR" b="1" smtClean="0">
                <a:solidFill>
                  <a:schemeClr val="accent3">
                    <a:lumMod val="75000"/>
                  </a:schemeClr>
                </a:solidFill>
              </a:rPr>
              <a:t>~</a:t>
            </a:r>
            <a:r>
              <a:rPr lang="en-US" altLang="ko-KR" b="1" smtClean="0">
                <a:solidFill>
                  <a:srgbClr val="FF0000"/>
                </a:solidFill>
              </a:rPr>
              <a:t>~</a:t>
            </a:r>
            <a:r>
              <a:rPr lang="ko-KR" altLang="en-US" b="1" smtClean="0">
                <a:solidFill>
                  <a:schemeClr val="accent3">
                    <a:lumMod val="75000"/>
                  </a:schemeClr>
                </a:solidFill>
              </a:rPr>
              <a:t>☆</a:t>
            </a:r>
            <a:endParaRPr lang="ko-KR" altLang="en-US" b="1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수고하셨습니다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57290" y="5857892"/>
            <a:ext cx="6400800" cy="709602"/>
          </a:xfrm>
        </p:spPr>
        <p:txBody>
          <a:bodyPr>
            <a:normAutofit/>
          </a:bodyPr>
          <a:lstStyle/>
          <a:p>
            <a:r>
              <a:rPr lang="ko-KR" altLang="en-US" sz="2400" smtClean="0"/>
              <a:t>▼더 알고 싶다면▽</a:t>
            </a:r>
            <a:endParaRPr lang="ko-KR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가위바위보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971544"/>
          </a:xfrm>
        </p:spPr>
        <p:txBody>
          <a:bodyPr>
            <a:normAutofit fontScale="25000" lnSpcReduction="20000"/>
          </a:bodyPr>
          <a:lstStyle/>
          <a:p>
            <a:r>
              <a:rPr lang="ko-KR" altLang="en-US" smtClean="0"/>
              <a:t>가위바위보 프로그램을 만드세요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ko-KR" b="1" dirty="0"/>
              <a:t>package javaclub.java1801;</a:t>
            </a:r>
          </a:p>
          <a:p>
            <a:endParaRPr lang="ko-KR" altLang="en-US" dirty="0"/>
          </a:p>
          <a:p>
            <a:r>
              <a:rPr lang="en-US" altLang="ko-KR" b="1" dirty="0"/>
              <a:t>import </a:t>
            </a:r>
            <a:r>
              <a:rPr lang="en-US" altLang="ko-KR" b="1" dirty="0" err="1"/>
              <a:t>java.util</a:t>
            </a:r>
            <a:r>
              <a:rPr lang="en-US" altLang="ko-KR" b="1" dirty="0"/>
              <a:t>.*;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en-US" altLang="ko-KR" b="1" dirty="0"/>
              <a:t>public class </a:t>
            </a:r>
            <a:r>
              <a:rPr lang="en-US" altLang="ko-KR" b="1" dirty="0" err="1"/>
              <a:t>MyMiniGames</a:t>
            </a:r>
            <a:r>
              <a:rPr lang="en-US" altLang="ko-KR" b="1" dirty="0"/>
              <a:t> {</a:t>
            </a:r>
          </a:p>
          <a:p>
            <a:endParaRPr lang="ko-KR" altLang="en-US" dirty="0"/>
          </a:p>
          <a:p>
            <a:r>
              <a:rPr lang="en-US" altLang="ko-KR" dirty="0"/>
              <a:t> </a:t>
            </a:r>
            <a:r>
              <a:rPr lang="en-US" altLang="ko-KR" b="1" dirty="0" err="1"/>
              <a:t>MyMiniGames</a:t>
            </a:r>
            <a:r>
              <a:rPr lang="en-US" altLang="ko-KR" b="1" dirty="0"/>
              <a:t>() {</a:t>
            </a:r>
          </a:p>
          <a:p>
            <a:endParaRPr lang="ko-KR" altLang="en-US" dirty="0"/>
          </a:p>
          <a:p>
            <a:r>
              <a:rPr lang="en-US" altLang="ko-KR" b="1" dirty="0" err="1"/>
              <a:t>int</a:t>
            </a:r>
            <a:r>
              <a:rPr lang="en-US" altLang="ko-KR" b="1" dirty="0"/>
              <a:t> player1 = 0;</a:t>
            </a:r>
          </a:p>
          <a:p>
            <a:r>
              <a:rPr lang="en-US" altLang="ko-KR" b="1" dirty="0" err="1"/>
              <a:t>int</a:t>
            </a:r>
            <a:r>
              <a:rPr lang="en-US" altLang="ko-KR" b="1" dirty="0"/>
              <a:t> computer1;</a:t>
            </a:r>
          </a:p>
          <a:p>
            <a:r>
              <a:rPr lang="en-US" altLang="ko-KR" b="1" dirty="0"/>
              <a:t>String p1weapon =null;</a:t>
            </a:r>
          </a:p>
          <a:p>
            <a:r>
              <a:rPr lang="en-US" altLang="ko-KR" b="1" dirty="0"/>
              <a:t>String </a:t>
            </a:r>
            <a:r>
              <a:rPr lang="en-US" altLang="ko-KR" b="1" dirty="0" err="1"/>
              <a:t>comweapos</a:t>
            </a:r>
            <a:r>
              <a:rPr lang="en-US" altLang="ko-KR" b="1" dirty="0"/>
              <a:t> =null;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computer1=0;</a:t>
            </a:r>
          </a:p>
          <a:p>
            <a:r>
              <a:rPr lang="en-US" altLang="ko-KR" dirty="0"/>
              <a:t>player1 = 0;</a:t>
            </a:r>
          </a:p>
          <a:p>
            <a:r>
              <a:rPr lang="en-US" altLang="ko-KR" b="1" dirty="0"/>
              <a:t>Scanner </a:t>
            </a:r>
            <a:r>
              <a:rPr lang="en-US" altLang="ko-KR" b="1" u="sng" dirty="0"/>
              <a:t>scan = new Scanner(System.</a:t>
            </a:r>
            <a:r>
              <a:rPr lang="en-US" altLang="ko-KR" b="1" i="1" u="sng" dirty="0"/>
              <a:t>in);</a:t>
            </a:r>
          </a:p>
          <a:p>
            <a:r>
              <a:rPr lang="en-US" altLang="ko-KR" b="1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("</a:t>
            </a:r>
            <a:r>
              <a:rPr lang="ko-KR" altLang="en-US" b="1" i="1" dirty="0"/>
              <a:t>묵</a:t>
            </a:r>
            <a:r>
              <a:rPr lang="en-US" altLang="ko-KR" b="1" i="1" dirty="0"/>
              <a:t>(1) </a:t>
            </a:r>
            <a:r>
              <a:rPr lang="ko-KR" altLang="en-US" b="1" i="1" dirty="0"/>
              <a:t>찌</a:t>
            </a:r>
            <a:r>
              <a:rPr lang="en-US" altLang="ko-KR" b="1" i="1" dirty="0"/>
              <a:t>(2) </a:t>
            </a:r>
            <a:r>
              <a:rPr lang="ko-KR" altLang="en-US" b="1" i="1" dirty="0" err="1"/>
              <a:t>빠</a:t>
            </a:r>
            <a:r>
              <a:rPr lang="en-US" altLang="ko-KR" b="1" i="1" dirty="0"/>
              <a:t>(3) </a:t>
            </a:r>
            <a:r>
              <a:rPr lang="ko-KR" altLang="en-US" b="1" i="1" dirty="0"/>
              <a:t>을</a:t>
            </a:r>
            <a:r>
              <a:rPr lang="en-US" altLang="ko-KR" b="1" i="1" dirty="0"/>
              <a:t>(</a:t>
            </a:r>
            <a:r>
              <a:rPr lang="ko-KR" altLang="en-US" b="1" i="1" dirty="0"/>
              <a:t>를</a:t>
            </a:r>
            <a:r>
              <a:rPr lang="en-US" altLang="ko-KR" b="1" i="1" dirty="0"/>
              <a:t>) </a:t>
            </a:r>
            <a:r>
              <a:rPr lang="ko-KR" altLang="en-US" b="1" i="1" dirty="0"/>
              <a:t>입력하세요 </a:t>
            </a:r>
            <a:r>
              <a:rPr lang="en-US" altLang="ko-KR" b="1" i="1" dirty="0"/>
              <a:t>:");</a:t>
            </a:r>
          </a:p>
          <a:p>
            <a:r>
              <a:rPr lang="en-US" altLang="ko-KR" dirty="0"/>
              <a:t>player1 = </a:t>
            </a:r>
            <a:r>
              <a:rPr lang="en-US" altLang="ko-KR" dirty="0" err="1"/>
              <a:t>scan.nextInt</a:t>
            </a:r>
            <a:r>
              <a:rPr lang="en-US" altLang="ko-KR" dirty="0"/>
              <a:t>();</a:t>
            </a:r>
          </a:p>
          <a:p>
            <a:r>
              <a:rPr lang="en-US" altLang="ko-KR" b="1" dirty="0"/>
              <a:t>Random </a:t>
            </a:r>
            <a:r>
              <a:rPr lang="en-US" altLang="ko-KR" b="1" dirty="0" err="1"/>
              <a:t>rd</a:t>
            </a:r>
            <a:r>
              <a:rPr lang="en-US" altLang="ko-KR" b="1" dirty="0"/>
              <a:t> = new Random();</a:t>
            </a:r>
          </a:p>
          <a:p>
            <a:r>
              <a:rPr lang="en-US" altLang="ko-KR" dirty="0"/>
              <a:t>computer1 = </a:t>
            </a:r>
            <a:r>
              <a:rPr lang="en-US" altLang="ko-KR" dirty="0" err="1"/>
              <a:t>rd.nextInt</a:t>
            </a:r>
            <a:r>
              <a:rPr lang="en-US" altLang="ko-KR" dirty="0"/>
              <a:t>(3)+1;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 </a:t>
            </a:r>
            <a:r>
              <a:rPr lang="en-US" altLang="ko-KR" b="1" dirty="0"/>
              <a:t>if(player1 ==1) {</a:t>
            </a:r>
          </a:p>
          <a:p>
            <a:r>
              <a:rPr lang="en-US" altLang="ko-KR" dirty="0"/>
              <a:t> p1weapon = "</a:t>
            </a:r>
            <a:r>
              <a:rPr lang="ko-KR" altLang="en-US" dirty="0"/>
              <a:t>묵</a:t>
            </a:r>
            <a:r>
              <a:rPr lang="en-US" altLang="ko-KR" dirty="0"/>
              <a:t>";</a:t>
            </a:r>
          </a:p>
          <a:p>
            <a:r>
              <a:rPr lang="en-US" altLang="ko-KR" dirty="0"/>
              <a:t> }</a:t>
            </a:r>
            <a:r>
              <a:rPr lang="en-US" altLang="ko-KR" b="1" dirty="0"/>
              <a:t>else if(player1==2){</a:t>
            </a:r>
          </a:p>
          <a:p>
            <a:r>
              <a:rPr lang="en-US" altLang="ko-KR" dirty="0"/>
              <a:t> p1weapon = "</a:t>
            </a:r>
            <a:r>
              <a:rPr lang="ko-KR" altLang="en-US" dirty="0"/>
              <a:t>찌</a:t>
            </a:r>
            <a:r>
              <a:rPr lang="en-US" altLang="ko-KR" dirty="0"/>
              <a:t>";</a:t>
            </a:r>
          </a:p>
          <a:p>
            <a:r>
              <a:rPr lang="en-US" altLang="ko-KR" dirty="0"/>
              <a:t> }</a:t>
            </a:r>
            <a:r>
              <a:rPr lang="en-US" altLang="ko-KR" b="1" dirty="0"/>
              <a:t>else if(player1==3){ </a:t>
            </a:r>
          </a:p>
          <a:p>
            <a:r>
              <a:rPr lang="en-US" altLang="ko-KR" dirty="0"/>
              <a:t> p1weapon = "</a:t>
            </a:r>
            <a:r>
              <a:rPr lang="ko-KR" altLang="en-US" dirty="0" err="1"/>
              <a:t>빠</a:t>
            </a:r>
            <a:r>
              <a:rPr lang="en-US" altLang="ko-KR" dirty="0"/>
              <a:t>";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 </a:t>
            </a:r>
            <a:r>
              <a:rPr lang="en-US" altLang="ko-KR" b="1" dirty="0"/>
              <a:t>if(computer1 ==1) {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comweapos</a:t>
            </a:r>
            <a:r>
              <a:rPr lang="en-US" altLang="ko-KR" dirty="0"/>
              <a:t> = "</a:t>
            </a:r>
            <a:r>
              <a:rPr lang="ko-KR" altLang="en-US" dirty="0"/>
              <a:t>묵</a:t>
            </a:r>
            <a:r>
              <a:rPr lang="en-US" altLang="ko-KR" dirty="0"/>
              <a:t>";</a:t>
            </a:r>
          </a:p>
          <a:p>
            <a:r>
              <a:rPr lang="en-US" altLang="ko-KR" dirty="0"/>
              <a:t> }</a:t>
            </a:r>
            <a:r>
              <a:rPr lang="en-US" altLang="ko-KR" b="1" dirty="0"/>
              <a:t>else if(computer1==2){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comweapos</a:t>
            </a:r>
            <a:r>
              <a:rPr lang="en-US" altLang="ko-KR" dirty="0"/>
              <a:t> = "</a:t>
            </a:r>
            <a:r>
              <a:rPr lang="ko-KR" altLang="en-US" dirty="0"/>
              <a:t>찌</a:t>
            </a:r>
            <a:r>
              <a:rPr lang="en-US" altLang="ko-KR" dirty="0"/>
              <a:t>";</a:t>
            </a:r>
          </a:p>
          <a:p>
            <a:r>
              <a:rPr lang="en-US" altLang="ko-KR" dirty="0"/>
              <a:t> }</a:t>
            </a:r>
            <a:r>
              <a:rPr lang="en-US" altLang="ko-KR" b="1" dirty="0"/>
              <a:t>else if(computer1==3){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comweapos</a:t>
            </a:r>
            <a:r>
              <a:rPr lang="en-US" altLang="ko-KR" dirty="0"/>
              <a:t> = "</a:t>
            </a:r>
            <a:r>
              <a:rPr lang="ko-KR" altLang="en-US" dirty="0" err="1"/>
              <a:t>빠</a:t>
            </a:r>
            <a:r>
              <a:rPr lang="en-US" altLang="ko-KR" dirty="0"/>
              <a:t>";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}</a:t>
            </a:r>
          </a:p>
          <a:p>
            <a:r>
              <a:rPr lang="ko-KR" altLang="en-US" dirty="0"/>
              <a:t> </a:t>
            </a:r>
          </a:p>
          <a:p>
            <a:r>
              <a:rPr lang="en-US" altLang="ko-KR" dirty="0"/>
              <a:t> </a:t>
            </a:r>
            <a:r>
              <a:rPr lang="en-US" altLang="ko-KR" b="1" dirty="0"/>
              <a:t>if(player1 != computer1){</a:t>
            </a:r>
          </a:p>
          <a:p>
            <a:r>
              <a:rPr lang="ko-KR" altLang="en-US" dirty="0"/>
              <a:t> </a:t>
            </a:r>
          </a:p>
          <a:p>
            <a:r>
              <a:rPr lang="en-US" altLang="ko-KR" dirty="0"/>
              <a:t> </a:t>
            </a:r>
            <a:r>
              <a:rPr lang="en-US" altLang="ko-KR" b="1" dirty="0"/>
              <a:t>if(player1 - computer1 == 1 || player1 - computer1 == -1) {</a:t>
            </a:r>
          </a:p>
          <a:p>
            <a:r>
              <a:rPr lang="en-US" altLang="ko-KR" b="1" dirty="0"/>
              <a:t>if(player1 &gt; computer1) {</a:t>
            </a:r>
          </a:p>
          <a:p>
            <a:r>
              <a:rPr lang="en-US" altLang="ko-KR" b="1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("player1 : "+p1weapon+" "+"VS"+" "+</a:t>
            </a:r>
            <a:r>
              <a:rPr lang="en-US" altLang="ko-KR" b="1" i="1" dirty="0" err="1"/>
              <a:t>comweapos</a:t>
            </a:r>
            <a:r>
              <a:rPr lang="en-US" altLang="ko-KR" b="1" i="1" dirty="0"/>
              <a:t>+ ": computer1");</a:t>
            </a:r>
          </a:p>
          <a:p>
            <a:r>
              <a:rPr lang="en-US" altLang="ko-KR" b="1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("computer1 : </a:t>
            </a:r>
            <a:r>
              <a:rPr lang="ko-KR" altLang="en-US" b="1" i="1" dirty="0"/>
              <a:t>승</a:t>
            </a:r>
            <a:r>
              <a:rPr lang="en-US" altLang="ko-KR" b="1" i="1" dirty="0"/>
              <a:t>");</a:t>
            </a:r>
          </a:p>
          <a:p>
            <a:endParaRPr lang="ko-KR" altLang="en-US" dirty="0"/>
          </a:p>
          <a:p>
            <a:r>
              <a:rPr lang="en-US" altLang="ko-KR" dirty="0"/>
              <a:t>}</a:t>
            </a:r>
            <a:r>
              <a:rPr lang="en-US" altLang="ko-KR" b="1" dirty="0"/>
              <a:t>else {</a:t>
            </a:r>
          </a:p>
          <a:p>
            <a:r>
              <a:rPr lang="en-US" altLang="ko-KR" b="1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("player1 :"+p1weapon+" "+"VS"+" "+</a:t>
            </a:r>
            <a:r>
              <a:rPr lang="en-US" altLang="ko-KR" b="1" i="1" dirty="0" err="1"/>
              <a:t>comweapos</a:t>
            </a:r>
            <a:r>
              <a:rPr lang="en-US" altLang="ko-KR" b="1" i="1" dirty="0"/>
              <a:t>+ ": computer1");</a:t>
            </a:r>
          </a:p>
          <a:p>
            <a:r>
              <a:rPr lang="en-US" altLang="ko-KR" b="1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("player1 : </a:t>
            </a:r>
            <a:r>
              <a:rPr lang="ko-KR" altLang="en-US" b="1" i="1" dirty="0"/>
              <a:t>승</a:t>
            </a:r>
            <a:r>
              <a:rPr lang="en-US" altLang="ko-KR" b="1" i="1" dirty="0"/>
              <a:t>");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/>
              <a:t>}</a:t>
            </a:r>
            <a:r>
              <a:rPr lang="en-US" altLang="ko-KR" b="1" dirty="0"/>
              <a:t>else if(player1 - computer1 == 2 || player1 - computer1 == -2) {</a:t>
            </a:r>
          </a:p>
          <a:p>
            <a:r>
              <a:rPr lang="en-US" altLang="ko-KR" b="1" dirty="0"/>
              <a:t>if(player1 &lt; computer1) {</a:t>
            </a:r>
          </a:p>
          <a:p>
            <a:r>
              <a:rPr lang="en-US" altLang="ko-KR" b="1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("player1 :"+p1weapon+" "+"VS"+" "+</a:t>
            </a:r>
            <a:r>
              <a:rPr lang="en-US" altLang="ko-KR" b="1" i="1" dirty="0" err="1"/>
              <a:t>comweapos</a:t>
            </a:r>
            <a:r>
              <a:rPr lang="en-US" altLang="ko-KR" b="1" i="1" dirty="0"/>
              <a:t>+ ": computer1");</a:t>
            </a:r>
          </a:p>
          <a:p>
            <a:r>
              <a:rPr lang="en-US" altLang="ko-KR" b="1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("computer1 : </a:t>
            </a:r>
            <a:r>
              <a:rPr lang="ko-KR" altLang="en-US" b="1" i="1" dirty="0"/>
              <a:t>승</a:t>
            </a:r>
            <a:r>
              <a:rPr lang="en-US" altLang="ko-KR" b="1" i="1" dirty="0"/>
              <a:t>");</a:t>
            </a:r>
          </a:p>
          <a:p>
            <a:r>
              <a:rPr lang="en-US" altLang="ko-KR" dirty="0"/>
              <a:t>}</a:t>
            </a:r>
            <a:r>
              <a:rPr lang="en-US" altLang="ko-KR" b="1" dirty="0"/>
              <a:t>else {</a:t>
            </a:r>
          </a:p>
          <a:p>
            <a:r>
              <a:rPr lang="en-US" altLang="ko-KR" b="1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("player1 :"+p1weapon+" "+"VS"+" "+</a:t>
            </a:r>
            <a:r>
              <a:rPr lang="en-US" altLang="ko-KR" b="1" i="1" dirty="0" err="1"/>
              <a:t>comweapos</a:t>
            </a:r>
            <a:r>
              <a:rPr lang="en-US" altLang="ko-KR" b="1" i="1" dirty="0"/>
              <a:t>+ ": computer1");</a:t>
            </a:r>
          </a:p>
          <a:p>
            <a:r>
              <a:rPr lang="en-US" altLang="ko-KR" b="1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("player1 : </a:t>
            </a:r>
            <a:r>
              <a:rPr lang="ko-KR" altLang="en-US" b="1" i="1" dirty="0"/>
              <a:t>승</a:t>
            </a:r>
            <a:r>
              <a:rPr lang="en-US" altLang="ko-KR" b="1" i="1" dirty="0"/>
              <a:t>");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/>
              <a:t> }</a:t>
            </a:r>
            <a:r>
              <a:rPr lang="en-US" altLang="ko-KR" b="1" dirty="0"/>
              <a:t>else {</a:t>
            </a:r>
          </a:p>
          <a:p>
            <a:r>
              <a:rPr lang="en-US" altLang="ko-KR" dirty="0"/>
              <a:t> </a:t>
            </a:r>
            <a:r>
              <a:rPr lang="en-US" altLang="ko-KR" b="1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("player1 : "+p1weapon+" "+"VS"+" "+</a:t>
            </a:r>
            <a:r>
              <a:rPr lang="en-US" altLang="ko-KR" b="1" i="1" dirty="0" err="1"/>
              <a:t>comweapos</a:t>
            </a:r>
            <a:r>
              <a:rPr lang="en-US" altLang="ko-KR" b="1" i="1" dirty="0"/>
              <a:t>+ ": computer1");</a:t>
            </a:r>
          </a:p>
          <a:p>
            <a:r>
              <a:rPr lang="en-US" altLang="ko-KR" dirty="0"/>
              <a:t> </a:t>
            </a:r>
            <a:r>
              <a:rPr lang="en-US" altLang="ko-KR" b="1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("</a:t>
            </a:r>
            <a:r>
              <a:rPr lang="ko-KR" altLang="en-US" b="1" i="1" dirty="0" err="1"/>
              <a:t>비김요</a:t>
            </a:r>
            <a:r>
              <a:rPr lang="en-US" altLang="ko-KR" b="1" i="1" dirty="0"/>
              <a:t>~");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}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/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643182"/>
            <a:ext cx="26193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286256"/>
            <a:ext cx="2357454" cy="1548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71472" y="5929330"/>
            <a:ext cx="3065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ko-KR" altLang="en-US" sz="1400" smtClean="0"/>
              <a:t>▼</a:t>
            </a:r>
            <a:r>
              <a:rPr lang="ko-KR" altLang="en-US" sz="1400" b="1" smtClean="0"/>
              <a:t>반드시 출력문에 포함되어야 함</a:t>
            </a:r>
            <a:r>
              <a:rPr lang="ko-KR" altLang="en-US" sz="1400" smtClean="0"/>
              <a:t>▽</a:t>
            </a:r>
            <a:endParaRPr lang="en-US" altLang="ko-KR" sz="1400" smtClean="0"/>
          </a:p>
          <a:p>
            <a:pPr marL="342900" indent="-342900">
              <a:buAutoNum type="arabicPeriod"/>
            </a:pPr>
            <a:r>
              <a:rPr lang="ko-KR" altLang="en-US" sz="1050" smtClean="0"/>
              <a:t>어떤 플레이어가 무엇을 냈는가</a:t>
            </a:r>
            <a:r>
              <a:rPr lang="en-US" altLang="ko-KR" sz="1050" smtClean="0"/>
              <a:t>?</a:t>
            </a:r>
          </a:p>
          <a:p>
            <a:pPr marL="342900" indent="-342900">
              <a:buAutoNum type="arabicPeriod"/>
            </a:pPr>
            <a:r>
              <a:rPr lang="ko-KR" altLang="en-US" sz="1050" smtClean="0"/>
              <a:t>누가 이겼는가</a:t>
            </a:r>
            <a:r>
              <a:rPr lang="en-US" altLang="ko-KR" sz="1050" smtClean="0"/>
              <a:t>?</a:t>
            </a:r>
            <a:endParaRPr lang="ko-KR" altLang="en-US" sz="10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소수판별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042982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소수란</a:t>
            </a:r>
            <a:r>
              <a:rPr lang="en-US" altLang="ko-KR" dirty="0" smtClean="0"/>
              <a:t>?</a:t>
            </a:r>
          </a:p>
          <a:p>
            <a:pPr>
              <a:buNone/>
            </a:pPr>
            <a:r>
              <a:rPr lang="ko-KR" altLang="en-US" sz="1700" dirty="0" smtClean="0"/>
              <a:t>양의 약수가 </a:t>
            </a:r>
            <a:r>
              <a:rPr lang="en-US" altLang="ko-KR" sz="1700" dirty="0" smtClean="0"/>
              <a:t>1</a:t>
            </a:r>
            <a:r>
              <a:rPr lang="ko-KR" altLang="en-US" sz="1700" dirty="0" smtClean="0"/>
              <a:t>과 자기 자신 뿐인 </a:t>
            </a:r>
            <a:r>
              <a:rPr lang="en-US" altLang="ko-KR" sz="1700" dirty="0" smtClean="0"/>
              <a:t>1</a:t>
            </a:r>
            <a:r>
              <a:rPr lang="ko-KR" altLang="en-US" sz="1700" dirty="0" smtClean="0"/>
              <a:t>보다 </a:t>
            </a:r>
            <a:r>
              <a:rPr lang="ko-KR" altLang="en-US" sz="1700" dirty="0" err="1" smtClean="0"/>
              <a:t>큰자연수로</a:t>
            </a:r>
            <a:r>
              <a:rPr lang="ko-KR" altLang="en-US" sz="1700" dirty="0" smtClean="0"/>
              <a:t> 정의된다</a:t>
            </a:r>
            <a:r>
              <a:rPr lang="en-US" altLang="ko-KR" sz="1700" dirty="0" smtClean="0"/>
              <a:t>.</a:t>
            </a:r>
            <a:r>
              <a:rPr lang="en-US" altLang="ko-KR" dirty="0" smtClean="0"/>
              <a:t> 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n-NO" altLang="ko-KR" b="1" dirty="0"/>
              <a:t>for(int i = 1; i &lt;= 100; i ++) {</a:t>
            </a:r>
          </a:p>
          <a:p>
            <a:r>
              <a:rPr lang="nn-NO" altLang="ko-KR" b="1" dirty="0"/>
              <a:t>if(i==2 || i==3 || i==5 || i==7) {</a:t>
            </a:r>
          </a:p>
          <a:p>
            <a:endParaRPr lang="ko-KR" altLang="en-US" dirty="0"/>
          </a:p>
          <a:p>
            <a:r>
              <a:rPr lang="en-US" altLang="ko-KR" b="1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(i);</a:t>
            </a:r>
          </a:p>
          <a:p>
            <a:endParaRPr lang="ko-KR" altLang="en-US" dirty="0"/>
          </a:p>
          <a:p>
            <a:r>
              <a:rPr lang="en-US" altLang="ko-KR" dirty="0"/>
              <a:t>}</a:t>
            </a:r>
            <a:r>
              <a:rPr lang="en-US" altLang="ko-KR" b="1" dirty="0"/>
              <a:t>else if(i==1 || i%2==0 || i%3==0 || i%5==0 || i%7 ==0) {</a:t>
            </a:r>
          </a:p>
          <a:p>
            <a:endParaRPr lang="ko-KR" altLang="en-US" dirty="0"/>
          </a:p>
          <a:p>
            <a:r>
              <a:rPr lang="en-US" altLang="ko-KR" dirty="0"/>
              <a:t>}</a:t>
            </a:r>
            <a:r>
              <a:rPr lang="en-US" altLang="ko-KR" b="1" dirty="0"/>
              <a:t>else {</a:t>
            </a:r>
          </a:p>
          <a:p>
            <a:r>
              <a:rPr lang="en-US" altLang="ko-KR" b="1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(i);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2844" y="6286520"/>
            <a:ext cx="887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!</a:t>
            </a:r>
            <a:r>
              <a:rPr lang="ko-KR" altLang="en-US" smtClean="0">
                <a:solidFill>
                  <a:srgbClr val="FF0000"/>
                </a:solidFill>
              </a:rPr>
              <a:t>이 부분은 절대 소스코드를 검색하지 마세요</a:t>
            </a:r>
            <a:r>
              <a:rPr lang="en-US" altLang="ko-KR" smtClean="0">
                <a:solidFill>
                  <a:srgbClr val="FF0000"/>
                </a:solidFill>
              </a:rPr>
              <a:t>. </a:t>
            </a:r>
            <a:r>
              <a:rPr lang="ko-KR" altLang="en-US" smtClean="0">
                <a:solidFill>
                  <a:srgbClr val="FF0000"/>
                </a:solidFill>
              </a:rPr>
              <a:t>모르면 그냥 풀지 마셈</a:t>
            </a:r>
            <a:r>
              <a:rPr lang="en-US" altLang="ko-KR" smtClean="0">
                <a:solidFill>
                  <a:srgbClr val="FF0000"/>
                </a:solidFill>
              </a:rPr>
              <a:t>!</a:t>
            </a:r>
            <a:r>
              <a:rPr lang="ko-KR" altLang="en-US" smtClean="0">
                <a:solidFill>
                  <a:srgbClr val="FF0000"/>
                </a:solidFill>
              </a:rPr>
              <a:t>고민잼 고민잼</a:t>
            </a:r>
            <a:r>
              <a:rPr lang="en-US" altLang="ko-KR" smtClean="0">
                <a:solidFill>
                  <a:srgbClr val="FF0000"/>
                </a:solidFill>
              </a:rPr>
              <a:t>!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1026" name="Picture 2" descr="C:\Users\human\Downloads\캡처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714620"/>
            <a:ext cx="4572032" cy="19288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Rules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smtClean="0"/>
              <a:t>ppt</a:t>
            </a:r>
            <a:r>
              <a:rPr lang="ko-KR" altLang="en-US" smtClean="0"/>
              <a:t>의 이름뒤에 본인의 이름을 쓰고 저장하세요</a:t>
            </a:r>
            <a:r>
              <a:rPr lang="en-US" altLang="ko-KR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smtClean="0"/>
              <a:t>‘</a:t>
            </a:r>
            <a:r>
              <a:rPr lang="ko-KR" altLang="en-US" smtClean="0"/>
              <a:t>예상하세요</a:t>
            </a:r>
            <a:r>
              <a:rPr lang="en-US" altLang="ko-KR" smtClean="0"/>
              <a:t>’</a:t>
            </a:r>
            <a:r>
              <a:rPr lang="ko-KR" altLang="en-US" smtClean="0"/>
              <a:t>는 자바를 이용하지 마세요</a:t>
            </a:r>
            <a:r>
              <a:rPr lang="en-US" altLang="ko-KR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smtClean="0"/>
              <a:t>‘</a:t>
            </a:r>
            <a:r>
              <a:rPr lang="ko-KR" altLang="en-US" smtClean="0"/>
              <a:t>예상하세요</a:t>
            </a:r>
            <a:r>
              <a:rPr lang="en-US" altLang="ko-KR" smtClean="0"/>
              <a:t>’</a:t>
            </a:r>
            <a:r>
              <a:rPr lang="ko-KR" altLang="en-US" smtClean="0"/>
              <a:t>가 너무 길어지면 줄여쓰셔도 됩니다</a:t>
            </a:r>
            <a:r>
              <a:rPr lang="en-US" altLang="ko-KR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smtClean="0"/>
              <a:t>(</a:t>
            </a:r>
            <a:r>
              <a:rPr lang="ko-KR" altLang="en-US" smtClean="0"/>
              <a:t>단</a:t>
            </a:r>
            <a:r>
              <a:rPr lang="en-US" altLang="ko-KR" smtClean="0"/>
              <a:t>, </a:t>
            </a:r>
            <a:r>
              <a:rPr lang="ko-KR" altLang="en-US" smtClean="0"/>
              <a:t>처음과 끝은 확실하게 써주세요</a:t>
            </a:r>
            <a:r>
              <a:rPr lang="en-US" altLang="ko-KR" smtClean="0"/>
              <a:t>.)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smtClean="0"/>
              <a:t>오른쪽 공백에 본인의 코드와 결과를 캡쳐해서 붙이세요</a:t>
            </a:r>
            <a:r>
              <a:rPr lang="en-US" altLang="ko-KR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smtClean="0"/>
              <a:t>코드와 결과가 너무 길면 작게 줄여서붙이세요</a:t>
            </a:r>
            <a:r>
              <a:rPr lang="en-US" altLang="ko-KR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smtClean="0"/>
              <a:t>(</a:t>
            </a:r>
            <a:r>
              <a:rPr lang="ko-KR" altLang="en-US" smtClean="0"/>
              <a:t>키워서 보면 됨</a:t>
            </a:r>
            <a:r>
              <a:rPr lang="en-US" altLang="ko-KR" smtClean="0"/>
              <a:t>.)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smtClean="0"/>
              <a:t>되도록 다른 코드를 참고하지 마세요</a:t>
            </a:r>
            <a:r>
              <a:rPr lang="en-US" altLang="ko-KR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smtClean="0"/>
              <a:t>(</a:t>
            </a:r>
            <a:r>
              <a:rPr lang="ko-KR" altLang="en-US" smtClean="0"/>
              <a:t>본인이 했던 코드포함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연산자 우선순위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614353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다음 실행 결과를 예상해보세요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357430"/>
            <a:ext cx="362902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내용 개체 틀 5"/>
          <p:cNvSpPr txBox="1">
            <a:spLocks/>
          </p:cNvSpPr>
          <p:nvPr/>
        </p:nvSpPr>
        <p:spPr>
          <a:xfrm>
            <a:off x="4643438" y="1571612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45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800" noProof="0" dirty="0" smtClean="0"/>
              <a:t>True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800" noProof="0" dirty="0" smtClean="0"/>
              <a:t>6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800" noProof="0" dirty="0" smtClean="0"/>
              <a:t>5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800" noProof="0" dirty="0" smtClean="0"/>
              <a:t>4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 </a:t>
            </a:r>
            <a:r>
              <a:rPr lang="ko-KR" altLang="en-US" smtClean="0"/>
              <a:t>출력 예상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4643438" y="1500174"/>
            <a:ext cx="4038600" cy="4525963"/>
          </a:xfrm>
        </p:spPr>
        <p:txBody>
          <a:bodyPr/>
          <a:lstStyle/>
          <a:p>
            <a:r>
              <a:rPr lang="ko-KR" altLang="en-US" dirty="0" smtClean="0"/>
              <a:t>자바를 사용하지 말고 예상해보세요</a:t>
            </a:r>
          </a:p>
          <a:p>
            <a:r>
              <a:rPr lang="en-US" altLang="ko-KR" dirty="0" smtClean="0"/>
              <a:t>“-----”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500305"/>
            <a:ext cx="3929090" cy="1025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685792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다음 실행 결과를 예상해보세요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 </a:t>
            </a:r>
            <a:r>
              <a:rPr lang="ko-KR" altLang="en-US" smtClean="0"/>
              <a:t>출력 예상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자바를 사용하지 말고 예상해보세요</a:t>
            </a:r>
          </a:p>
          <a:p>
            <a:r>
              <a:rPr lang="en-US" altLang="ko-KR" dirty="0" smtClean="0"/>
              <a:t>“-----</a:t>
            </a:r>
            <a:r>
              <a:rPr lang="ko-KR" altLang="en-US" dirty="0" smtClean="0"/>
              <a:t>끝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685792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다음 실행 결과를 예상해보세요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428868"/>
            <a:ext cx="3791165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 </a:t>
            </a:r>
            <a:r>
              <a:rPr lang="ko-KR" altLang="en-US" smtClean="0"/>
              <a:t>출력 예상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자바를 사용하지 말고 예상해보세요</a:t>
            </a:r>
          </a:p>
          <a:p>
            <a:r>
              <a:rPr lang="en-US" altLang="ko-KR" dirty="0" smtClean="0"/>
              <a:t>-----0</a:t>
            </a:r>
            <a:r>
              <a:rPr lang="ko-KR" altLang="en-US" dirty="0" smtClean="0"/>
              <a:t>문의 끝</a:t>
            </a:r>
            <a:endParaRPr lang="en-US" altLang="ko-KR" dirty="0" smtClean="0"/>
          </a:p>
          <a:p>
            <a:r>
              <a:rPr lang="en-US" altLang="ko-KR" dirty="0" smtClean="0"/>
              <a:t>-----1</a:t>
            </a:r>
            <a:r>
              <a:rPr lang="ko-KR" altLang="en-US" dirty="0" smtClean="0"/>
              <a:t>문의 </a:t>
            </a:r>
            <a:r>
              <a:rPr lang="ko-KR" altLang="en-US" dirty="0"/>
              <a:t>끝</a:t>
            </a:r>
          </a:p>
          <a:p>
            <a:r>
              <a:rPr lang="en-US" altLang="ko-KR" dirty="0" smtClean="0"/>
              <a:t>-----2</a:t>
            </a:r>
            <a:r>
              <a:rPr lang="ko-KR" altLang="en-US" dirty="0" smtClean="0"/>
              <a:t>문의 </a:t>
            </a:r>
            <a:r>
              <a:rPr lang="ko-KR" altLang="en-US" dirty="0"/>
              <a:t>끝</a:t>
            </a:r>
          </a:p>
          <a:p>
            <a:r>
              <a:rPr lang="en-US" altLang="ko-KR" dirty="0" smtClean="0"/>
              <a:t>-----3</a:t>
            </a:r>
            <a:r>
              <a:rPr lang="ko-KR" altLang="en-US" dirty="0" smtClean="0"/>
              <a:t>문의 끝</a:t>
            </a:r>
            <a:endParaRPr lang="en-US" altLang="ko-KR" dirty="0" smtClean="0"/>
          </a:p>
          <a:p>
            <a:r>
              <a:rPr lang="en-US" altLang="ko-KR" dirty="0" smtClean="0"/>
              <a:t>-----4</a:t>
            </a:r>
            <a:r>
              <a:rPr lang="ko-KR" altLang="en-US" dirty="0" smtClean="0"/>
              <a:t>문의 끝</a:t>
            </a:r>
            <a:endParaRPr lang="en-US" altLang="ko-KR" dirty="0" smtClean="0"/>
          </a:p>
          <a:p>
            <a:r>
              <a:rPr lang="ko-KR" altLang="en-US" dirty="0"/>
              <a:t>끝</a:t>
            </a:r>
          </a:p>
          <a:p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542916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다음 실행 결과를 예상해보세요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500306"/>
            <a:ext cx="390080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 </a:t>
            </a:r>
            <a:r>
              <a:rPr lang="ko-KR" altLang="en-US" smtClean="0"/>
              <a:t>출력 예상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z="1200" dirty="0" smtClean="0"/>
              <a:t>자바를 사용하지 말고 예상해보세요</a:t>
            </a:r>
          </a:p>
          <a:p>
            <a:r>
              <a:rPr lang="en-US" altLang="ko-KR" sz="1200" dirty="0" smtClean="0"/>
              <a:t>-                   </a:t>
            </a:r>
          </a:p>
          <a:p>
            <a:r>
              <a:rPr lang="en-US" altLang="ko-KR" sz="1200" dirty="0" smtClean="0"/>
              <a:t>-                        </a:t>
            </a:r>
          </a:p>
          <a:p>
            <a:r>
              <a:rPr lang="en-US" altLang="ko-KR" sz="1200" dirty="0" smtClean="0"/>
              <a:t>-                        </a:t>
            </a:r>
          </a:p>
          <a:p>
            <a:r>
              <a:rPr lang="en-US" altLang="ko-KR" sz="1200" dirty="0" smtClean="0"/>
              <a:t>-   </a:t>
            </a:r>
          </a:p>
          <a:p>
            <a:r>
              <a:rPr lang="en-US" altLang="ko-KR" sz="1200" dirty="0" smtClean="0"/>
              <a:t>-0</a:t>
            </a:r>
            <a:r>
              <a:rPr lang="ko-KR" altLang="en-US" sz="1200" dirty="0"/>
              <a:t>번째 반목문의 </a:t>
            </a:r>
            <a:r>
              <a:rPr lang="ko-KR" altLang="en-US" sz="1200" dirty="0" smtClean="0"/>
              <a:t>끝</a:t>
            </a:r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</a:p>
          <a:p>
            <a:r>
              <a:rPr lang="en-US" altLang="ko-KR" sz="1200" dirty="0" smtClean="0"/>
              <a:t>-</a:t>
            </a:r>
          </a:p>
          <a:p>
            <a:r>
              <a:rPr lang="en-US" altLang="ko-KR" sz="1200" dirty="0" smtClean="0"/>
              <a:t>-</a:t>
            </a:r>
          </a:p>
          <a:p>
            <a:r>
              <a:rPr lang="en-US" altLang="ko-KR" sz="1200" dirty="0" smtClean="0"/>
              <a:t>-</a:t>
            </a:r>
          </a:p>
          <a:p>
            <a:r>
              <a:rPr lang="en-US" altLang="ko-KR" sz="1200" dirty="0" smtClean="0"/>
              <a:t>- 1</a:t>
            </a:r>
            <a:r>
              <a:rPr lang="ko-KR" altLang="en-US" sz="1200" dirty="0" smtClean="0"/>
              <a:t>번째 반복문의 끝</a:t>
            </a:r>
            <a:endParaRPr lang="en-US" altLang="ko-KR" sz="1200" dirty="0" smtClean="0"/>
          </a:p>
          <a:p>
            <a:r>
              <a:rPr lang="en-US" altLang="ko-KR" sz="1200" dirty="0"/>
              <a:t>-                   </a:t>
            </a:r>
          </a:p>
          <a:p>
            <a:r>
              <a:rPr lang="en-US" altLang="ko-KR" sz="1200" dirty="0"/>
              <a:t>-                        </a:t>
            </a:r>
          </a:p>
          <a:p>
            <a:r>
              <a:rPr lang="en-US" altLang="ko-KR" sz="1200" dirty="0"/>
              <a:t>-                        </a:t>
            </a:r>
          </a:p>
          <a:p>
            <a:r>
              <a:rPr lang="en-US" altLang="ko-KR" sz="1200" dirty="0"/>
              <a:t>-   </a:t>
            </a:r>
          </a:p>
          <a:p>
            <a:r>
              <a:rPr lang="en-US" altLang="ko-KR" sz="1200" dirty="0" smtClean="0"/>
              <a:t>-</a:t>
            </a:r>
            <a:r>
              <a:rPr lang="en-US" altLang="ko-KR" sz="1200" dirty="0"/>
              <a:t>2</a:t>
            </a:r>
            <a:r>
              <a:rPr lang="ko-KR" altLang="en-US" sz="1200" dirty="0" smtClean="0"/>
              <a:t>번째 </a:t>
            </a:r>
            <a:r>
              <a:rPr lang="ko-KR" altLang="en-US" sz="1200" dirty="0"/>
              <a:t>반목문의 끝</a:t>
            </a:r>
            <a:endParaRPr lang="en-US" altLang="ko-KR" sz="1200" dirty="0"/>
          </a:p>
          <a:p>
            <a:r>
              <a:rPr lang="en-US" altLang="ko-KR" sz="1200" dirty="0"/>
              <a:t>-</a:t>
            </a:r>
          </a:p>
          <a:p>
            <a:r>
              <a:rPr lang="en-US" altLang="ko-KR" sz="1200" dirty="0"/>
              <a:t>-</a:t>
            </a:r>
          </a:p>
          <a:p>
            <a:r>
              <a:rPr lang="en-US" altLang="ko-KR" sz="1200" dirty="0"/>
              <a:t>-</a:t>
            </a:r>
          </a:p>
          <a:p>
            <a:r>
              <a:rPr lang="en-US" altLang="ko-KR" sz="1200" dirty="0"/>
              <a:t>-</a:t>
            </a:r>
          </a:p>
          <a:p>
            <a:r>
              <a:rPr lang="en-US" altLang="ko-KR" sz="1200" dirty="0"/>
              <a:t>-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번째 </a:t>
            </a:r>
            <a:r>
              <a:rPr lang="ko-KR" altLang="en-US" sz="1200" dirty="0"/>
              <a:t>반복문의 </a:t>
            </a:r>
            <a:r>
              <a:rPr lang="ko-KR" altLang="en-US" sz="1200" dirty="0" smtClean="0"/>
              <a:t>끝</a:t>
            </a:r>
            <a:endParaRPr lang="en-US" altLang="ko-KR" sz="1200" dirty="0" smtClean="0"/>
          </a:p>
          <a:p>
            <a:r>
              <a:rPr lang="en-US" altLang="ko-KR" sz="1200" dirty="0"/>
              <a:t>-</a:t>
            </a:r>
          </a:p>
          <a:p>
            <a:r>
              <a:rPr lang="en-US" altLang="ko-KR" sz="1200" dirty="0"/>
              <a:t>-</a:t>
            </a:r>
          </a:p>
          <a:p>
            <a:r>
              <a:rPr lang="en-US" altLang="ko-KR" sz="1200" dirty="0"/>
              <a:t>-</a:t>
            </a:r>
          </a:p>
          <a:p>
            <a:r>
              <a:rPr lang="en-US" altLang="ko-KR" sz="1200" dirty="0"/>
              <a:t>-</a:t>
            </a:r>
          </a:p>
          <a:p>
            <a:r>
              <a:rPr lang="en-US" altLang="ko-KR" sz="1200" dirty="0"/>
              <a:t>-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번째 </a:t>
            </a:r>
            <a:r>
              <a:rPr lang="ko-KR" altLang="en-US" sz="1200" dirty="0"/>
              <a:t>반복문의 </a:t>
            </a:r>
            <a:r>
              <a:rPr lang="ko-KR" altLang="en-US" sz="1200" dirty="0" smtClean="0"/>
              <a:t>끝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끝</a:t>
            </a:r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7147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1800" smtClean="0"/>
              <a:t>다음 실행 결과를 예상해보세요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428868"/>
            <a:ext cx="4071966" cy="1730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구구단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542915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다음과 같이 출력하세요</a:t>
            </a:r>
            <a:endParaRPr lang="ko-KR" altLang="en-US" sz="200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ssb</a:t>
            </a:r>
            <a:r>
              <a:rPr lang="en-US" altLang="ko-KR" sz="1200" dirty="0" smtClean="0"/>
              <a:t>{</a:t>
            </a:r>
            <a:br>
              <a:rPr lang="en-US" altLang="ko-KR" sz="1200" dirty="0" smtClean="0"/>
            </a:br>
            <a:r>
              <a:rPr lang="en-US" altLang="ko-KR" sz="1200" dirty="0" smtClean="0"/>
              <a:t>   public static void main(String[]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){</a:t>
            </a:r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for(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i = 1; i&lt;=9; i++){</a:t>
            </a:r>
          </a:p>
          <a:p>
            <a:pPr marL="0" indent="0">
              <a:buNone/>
            </a:pPr>
            <a:r>
              <a:rPr lang="en-US" altLang="ko-KR" sz="1200" dirty="0" smtClean="0"/>
              <a:t>          for(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j=1; j&lt;=9; j++){</a:t>
            </a:r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i+“X”+j</a:t>
            </a:r>
            <a:r>
              <a:rPr lang="en-US" altLang="ko-KR" sz="1200" dirty="0" smtClean="0"/>
              <a:t>+”=”+(i*j);</a:t>
            </a:r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} 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(“”);</a:t>
            </a:r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}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smtClean="0"/>
              <a:t>   }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  <a:endParaRPr lang="en-US" altLang="ko-KR" sz="12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357429"/>
            <a:ext cx="1143008" cy="241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2357430"/>
            <a:ext cx="1071570" cy="2459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000232" y="314324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….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4348" y="5286388"/>
            <a:ext cx="3482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세로로 너무 길어져 잘랐습니다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1</a:t>
            </a:r>
            <a:r>
              <a:rPr lang="ko-KR" altLang="en-US" smtClean="0"/>
              <a:t>단부터 </a:t>
            </a:r>
            <a:r>
              <a:rPr lang="en-US" altLang="ko-KR" smtClean="0"/>
              <a:t>9</a:t>
            </a:r>
            <a:r>
              <a:rPr lang="ko-KR" altLang="en-US" smtClean="0"/>
              <a:t>단까지 출력하세요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구구단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/>
              <a:t>Public class </a:t>
            </a:r>
            <a:r>
              <a:rPr lang="en-US" altLang="ko-KR" sz="1200" dirty="0" err="1"/>
              <a:t>ssb</a:t>
            </a:r>
            <a:r>
              <a:rPr lang="en-US" altLang="ko-KR" sz="1200" dirty="0"/>
              <a:t>{</a:t>
            </a:r>
            <a:br>
              <a:rPr lang="en-US" altLang="ko-KR" sz="1200" dirty="0"/>
            </a:br>
            <a:r>
              <a:rPr lang="en-US" altLang="ko-KR" sz="1200" dirty="0"/>
              <a:t>   public static void main(String[]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){</a:t>
            </a:r>
          </a:p>
          <a:p>
            <a:pPr marL="0" indent="0">
              <a:buNone/>
            </a:pPr>
            <a:r>
              <a:rPr lang="en-US" altLang="ko-KR" sz="1200" dirty="0"/>
              <a:t>      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 = 1; i&lt;=9; i++){</a:t>
            </a:r>
          </a:p>
          <a:p>
            <a:pPr marL="0" indent="0">
              <a:buNone/>
            </a:pPr>
            <a:r>
              <a:rPr lang="en-US" altLang="ko-KR" sz="1200" dirty="0"/>
              <a:t>          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j=1; j&lt;=9; j++){</a:t>
            </a:r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i+“X”+j</a:t>
            </a:r>
            <a:r>
              <a:rPr lang="en-US" altLang="ko-KR" sz="1200" dirty="0"/>
              <a:t>+”=”+(i*j);</a:t>
            </a:r>
          </a:p>
          <a:p>
            <a:pPr marL="0" indent="0">
              <a:buNone/>
            </a:pPr>
            <a:r>
              <a:rPr lang="en-US" altLang="ko-KR" sz="1200" dirty="0"/>
              <a:t>        } 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 smtClean="0"/>
              <a:t>(“”);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}</a:t>
            </a:r>
          </a:p>
          <a:p>
            <a:pPr marL="0" indent="0">
              <a:buNone/>
            </a:pPr>
            <a:r>
              <a:rPr lang="en-US" altLang="ko-KR" sz="1200" dirty="0"/>
              <a:t>   }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  <a:p>
            <a:endParaRPr lang="ko-KR" altLang="en-US" sz="12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00201"/>
            <a:ext cx="4038600" cy="54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다음과 같이 출력하세요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214554"/>
            <a:ext cx="4143404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00034" y="6072206"/>
            <a:ext cx="325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!</a:t>
            </a:r>
            <a:r>
              <a:rPr lang="ko-KR" altLang="en-US" smtClean="0">
                <a:solidFill>
                  <a:srgbClr val="FF0000"/>
                </a:solidFill>
              </a:rPr>
              <a:t>정렬도 포함해서 출력하세요</a:t>
            </a:r>
            <a:r>
              <a:rPr lang="en-US" altLang="ko-KR" smtClean="0">
                <a:solidFill>
                  <a:srgbClr val="FF0000"/>
                </a:solidFill>
              </a:rPr>
              <a:t>!</a:t>
            </a:r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852</Words>
  <Application>Microsoft Office PowerPoint</Application>
  <PresentationFormat>화면 슬라이드 쇼(4:3)</PresentationFormat>
  <Paragraphs>238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180126_자바동아리_주말실습</vt:lpstr>
      <vt:lpstr>Rules</vt:lpstr>
      <vt:lpstr>연산자 우선순위</vt:lpstr>
      <vt:lpstr>for 출력 예상</vt:lpstr>
      <vt:lpstr>for 출력 예상</vt:lpstr>
      <vt:lpstr>for 출력 예상</vt:lpstr>
      <vt:lpstr>for 출력 예상</vt:lpstr>
      <vt:lpstr>구구단</vt:lpstr>
      <vt:lpstr>구구단</vt:lpstr>
      <vt:lpstr>구구단</vt:lpstr>
      <vt:lpstr>삼각형 출력</vt:lpstr>
      <vt:lpstr>삼각형 출력</vt:lpstr>
      <vt:lpstr>삼각형 출력</vt:lpstr>
      <vt:lpstr>수고하셨습니다.</vt:lpstr>
      <vt:lpstr>가위바위보</vt:lpstr>
      <vt:lpstr>소수판별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hu-19</dc:creator>
  <cp:lastModifiedBy>Windows 사용자</cp:lastModifiedBy>
  <cp:revision>33</cp:revision>
  <dcterms:created xsi:type="dcterms:W3CDTF">2018-01-26T00:42:28Z</dcterms:created>
  <dcterms:modified xsi:type="dcterms:W3CDTF">2018-01-31T23:39:58Z</dcterms:modified>
</cp:coreProperties>
</file>