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69" r:id="rId8"/>
    <p:sldId id="270" r:id="rId9"/>
    <p:sldId id="26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180129_</a:t>
            </a:r>
            <a:r>
              <a:rPr lang="ko-KR" altLang="en-US" sz="4000" dirty="0" smtClean="0"/>
              <a:t>자바동아리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월요일 문제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/>
              <a:t>이</a:t>
            </a:r>
            <a:r>
              <a:rPr lang="ko-KR" altLang="en-US" dirty="0" smtClean="0"/>
              <a:t>선용</a:t>
            </a:r>
            <a:r>
              <a:rPr lang="en-US" altLang="ko-KR" dirty="0" smtClean="0"/>
              <a:t>, </a:t>
            </a:r>
            <a:r>
              <a:rPr lang="ko-KR" altLang="en-US" dirty="0" err="1"/>
              <a:t>신</a:t>
            </a:r>
            <a:r>
              <a:rPr lang="ko-KR" altLang="en-US" dirty="0" err="1" smtClean="0"/>
              <a:t>새별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심화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ko-KR" sz="800" b="1" dirty="0"/>
              <a:t>package javaclub.java1801;</a:t>
            </a:r>
          </a:p>
          <a:p>
            <a:endParaRPr lang="ko-KR" altLang="en-US" sz="800" dirty="0"/>
          </a:p>
          <a:p>
            <a:r>
              <a:rPr lang="en-US" altLang="ko-KR" sz="800" b="1" dirty="0"/>
              <a:t>import </a:t>
            </a:r>
            <a:r>
              <a:rPr lang="en-US" altLang="ko-KR" sz="800" b="1" dirty="0" err="1"/>
              <a:t>java.util</a:t>
            </a:r>
            <a:r>
              <a:rPr lang="en-US" altLang="ko-KR" sz="800" b="1" dirty="0"/>
              <a:t>.*;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b="1" dirty="0"/>
              <a:t>public class </a:t>
            </a:r>
            <a:r>
              <a:rPr lang="en-US" altLang="ko-KR" sz="800" b="1" dirty="0" err="1"/>
              <a:t>MyMiniGames</a:t>
            </a:r>
            <a:r>
              <a:rPr lang="en-US" altLang="ko-KR" sz="800" b="1" dirty="0"/>
              <a:t> {</a:t>
            </a:r>
          </a:p>
          <a:p>
            <a:endParaRPr lang="ko-KR" altLang="en-US" sz="800" dirty="0"/>
          </a:p>
          <a:p>
            <a:r>
              <a:rPr lang="en-US" altLang="ko-KR" sz="800" dirty="0"/>
              <a:t> </a:t>
            </a:r>
            <a:r>
              <a:rPr lang="en-US" altLang="ko-KR" sz="800" b="1" dirty="0" err="1"/>
              <a:t>MyMiniGames</a:t>
            </a:r>
            <a:r>
              <a:rPr lang="en-US" altLang="ko-KR" sz="800" b="1" dirty="0"/>
              <a:t>() {</a:t>
            </a:r>
          </a:p>
          <a:p>
            <a:endParaRPr lang="ko-KR" altLang="en-US" sz="800" dirty="0"/>
          </a:p>
          <a:p>
            <a:r>
              <a:rPr lang="en-US" altLang="ko-KR" sz="800" b="1" dirty="0" err="1"/>
              <a:t>int</a:t>
            </a:r>
            <a:r>
              <a:rPr lang="en-US" altLang="ko-KR" sz="800" b="1" dirty="0"/>
              <a:t> player1 = 0;</a:t>
            </a:r>
          </a:p>
          <a:p>
            <a:r>
              <a:rPr lang="en-US" altLang="ko-KR" sz="800" b="1" dirty="0" err="1"/>
              <a:t>int</a:t>
            </a:r>
            <a:r>
              <a:rPr lang="en-US" altLang="ko-KR" sz="800" b="1" dirty="0"/>
              <a:t> computer1;</a:t>
            </a:r>
          </a:p>
          <a:p>
            <a:r>
              <a:rPr lang="en-US" altLang="ko-KR" sz="800" b="1" dirty="0"/>
              <a:t>String p1weapon =null;</a:t>
            </a:r>
          </a:p>
          <a:p>
            <a:r>
              <a:rPr lang="en-US" altLang="ko-KR" sz="800" b="1" dirty="0"/>
              <a:t>String </a:t>
            </a:r>
            <a:r>
              <a:rPr lang="en-US" altLang="ko-KR" sz="800" b="1" dirty="0" err="1"/>
              <a:t>comweapos</a:t>
            </a:r>
            <a:r>
              <a:rPr lang="en-US" altLang="ko-KR" sz="800" b="1" dirty="0"/>
              <a:t> =null;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dirty="0"/>
              <a:t>computer1=0;</a:t>
            </a:r>
          </a:p>
          <a:p>
            <a:r>
              <a:rPr lang="en-US" altLang="ko-KR" sz="800" dirty="0"/>
              <a:t>player1 = 0;</a:t>
            </a:r>
          </a:p>
          <a:p>
            <a:r>
              <a:rPr lang="en-US" altLang="ko-KR" sz="800" b="1" dirty="0"/>
              <a:t>Scanner </a:t>
            </a:r>
            <a:r>
              <a:rPr lang="en-US" altLang="ko-KR" sz="800" b="1" u="sng" dirty="0"/>
              <a:t>scan = new Scanner(System.</a:t>
            </a:r>
            <a:r>
              <a:rPr lang="en-US" altLang="ko-KR" sz="800" b="1" i="1" u="sng" dirty="0"/>
              <a:t>in);</a:t>
            </a:r>
          </a:p>
          <a:p>
            <a:r>
              <a:rPr lang="en-US" altLang="ko-KR" sz="800" b="1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</a:t>
            </a:r>
            <a:r>
              <a:rPr lang="ko-KR" altLang="en-US" sz="800" b="1" i="1" dirty="0"/>
              <a:t>묵</a:t>
            </a:r>
            <a:r>
              <a:rPr lang="en-US" altLang="ko-KR" sz="800" b="1" i="1" dirty="0"/>
              <a:t>(1) </a:t>
            </a:r>
            <a:r>
              <a:rPr lang="ko-KR" altLang="en-US" sz="800" b="1" i="1" dirty="0"/>
              <a:t>찌</a:t>
            </a:r>
            <a:r>
              <a:rPr lang="en-US" altLang="ko-KR" sz="800" b="1" i="1" dirty="0"/>
              <a:t>(2) </a:t>
            </a:r>
            <a:r>
              <a:rPr lang="ko-KR" altLang="en-US" sz="800" b="1" i="1" dirty="0" err="1"/>
              <a:t>빠</a:t>
            </a:r>
            <a:r>
              <a:rPr lang="en-US" altLang="ko-KR" sz="800" b="1" i="1" dirty="0"/>
              <a:t>(3) </a:t>
            </a:r>
            <a:r>
              <a:rPr lang="ko-KR" altLang="en-US" sz="800" b="1" i="1" dirty="0"/>
              <a:t>을</a:t>
            </a:r>
            <a:r>
              <a:rPr lang="en-US" altLang="ko-KR" sz="800" b="1" i="1" dirty="0"/>
              <a:t>(</a:t>
            </a:r>
            <a:r>
              <a:rPr lang="ko-KR" altLang="en-US" sz="800" b="1" i="1" dirty="0"/>
              <a:t>를</a:t>
            </a:r>
            <a:r>
              <a:rPr lang="en-US" altLang="ko-KR" sz="800" b="1" i="1" dirty="0"/>
              <a:t>) </a:t>
            </a:r>
            <a:r>
              <a:rPr lang="ko-KR" altLang="en-US" sz="800" b="1" i="1" dirty="0"/>
              <a:t>입력하세요 </a:t>
            </a:r>
            <a:r>
              <a:rPr lang="en-US" altLang="ko-KR" sz="800" b="1" i="1" dirty="0"/>
              <a:t>:");</a:t>
            </a:r>
          </a:p>
          <a:p>
            <a:r>
              <a:rPr lang="en-US" altLang="ko-KR" sz="800" dirty="0"/>
              <a:t>player1 = </a:t>
            </a:r>
            <a:r>
              <a:rPr lang="en-US" altLang="ko-KR" sz="800" dirty="0" err="1"/>
              <a:t>scan.nextInt</a:t>
            </a:r>
            <a:r>
              <a:rPr lang="en-US" altLang="ko-KR" sz="800" dirty="0"/>
              <a:t>();</a:t>
            </a:r>
          </a:p>
          <a:p>
            <a:r>
              <a:rPr lang="en-US" altLang="ko-KR" sz="800" b="1" dirty="0"/>
              <a:t>Random </a:t>
            </a:r>
            <a:r>
              <a:rPr lang="en-US" altLang="ko-KR" sz="800" b="1" dirty="0" err="1"/>
              <a:t>rd</a:t>
            </a:r>
            <a:r>
              <a:rPr lang="en-US" altLang="ko-KR" sz="800" b="1" dirty="0"/>
              <a:t> = new Random();</a:t>
            </a:r>
          </a:p>
          <a:p>
            <a:r>
              <a:rPr lang="en-US" altLang="ko-KR" sz="800" dirty="0"/>
              <a:t>computer1 = </a:t>
            </a:r>
            <a:r>
              <a:rPr lang="en-US" altLang="ko-KR" sz="800" dirty="0" err="1"/>
              <a:t>rd.nextInt</a:t>
            </a:r>
            <a:r>
              <a:rPr lang="en-US" altLang="ko-KR" sz="800" dirty="0"/>
              <a:t>(3)+1;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dirty="0"/>
              <a:t> </a:t>
            </a:r>
            <a:r>
              <a:rPr lang="en-US" altLang="ko-KR" sz="800" b="1" dirty="0"/>
              <a:t>if(player1 ==1) {</a:t>
            </a:r>
          </a:p>
          <a:p>
            <a:r>
              <a:rPr lang="en-US" altLang="ko-KR" sz="800" dirty="0"/>
              <a:t> p1weapon = "</a:t>
            </a:r>
            <a:r>
              <a:rPr lang="ko-KR" altLang="en-US" sz="800" dirty="0"/>
              <a:t>묵</a:t>
            </a:r>
            <a:r>
              <a:rPr lang="en-US" altLang="ko-KR" sz="800" dirty="0"/>
              <a:t>";</a:t>
            </a:r>
          </a:p>
          <a:p>
            <a:r>
              <a:rPr lang="en-US" altLang="ko-KR" sz="800" dirty="0"/>
              <a:t> }</a:t>
            </a:r>
            <a:r>
              <a:rPr lang="en-US" altLang="ko-KR" sz="800" b="1" dirty="0"/>
              <a:t>else if(player1==2){</a:t>
            </a:r>
          </a:p>
          <a:p>
            <a:r>
              <a:rPr lang="en-US" altLang="ko-KR" sz="800" dirty="0"/>
              <a:t> p1weapon = "</a:t>
            </a:r>
            <a:r>
              <a:rPr lang="ko-KR" altLang="en-US" sz="800" dirty="0"/>
              <a:t>찌</a:t>
            </a:r>
            <a:r>
              <a:rPr lang="en-US" altLang="ko-KR" sz="800" dirty="0"/>
              <a:t>";</a:t>
            </a:r>
          </a:p>
          <a:p>
            <a:r>
              <a:rPr lang="en-US" altLang="ko-KR" sz="800" dirty="0"/>
              <a:t> }</a:t>
            </a:r>
            <a:r>
              <a:rPr lang="en-US" altLang="ko-KR" sz="800" b="1" dirty="0"/>
              <a:t>else if(player1==3){ </a:t>
            </a:r>
          </a:p>
          <a:p>
            <a:r>
              <a:rPr lang="en-US" altLang="ko-KR" sz="800" dirty="0"/>
              <a:t> p1weapon = "</a:t>
            </a:r>
            <a:r>
              <a:rPr lang="ko-KR" altLang="en-US" sz="800" dirty="0" err="1"/>
              <a:t>빠</a:t>
            </a:r>
            <a:r>
              <a:rPr lang="en-US" altLang="ko-KR" sz="800" dirty="0"/>
              <a:t>";</a:t>
            </a:r>
          </a:p>
          <a:p>
            <a:r>
              <a:rPr lang="ko-KR" altLang="en-US" sz="800" dirty="0"/>
              <a:t> </a:t>
            </a:r>
            <a:r>
              <a:rPr lang="en-US" altLang="ko-KR" sz="800" dirty="0"/>
              <a:t>}</a:t>
            </a:r>
          </a:p>
          <a:p>
            <a:r>
              <a:rPr lang="en-US" altLang="ko-KR" sz="800" dirty="0"/>
              <a:t> </a:t>
            </a:r>
            <a:r>
              <a:rPr lang="en-US" altLang="ko-KR" sz="800" b="1" dirty="0"/>
              <a:t>if(computer1 ==1) 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comweapos</a:t>
            </a:r>
            <a:r>
              <a:rPr lang="en-US" altLang="ko-KR" sz="800" dirty="0"/>
              <a:t> = "</a:t>
            </a:r>
            <a:r>
              <a:rPr lang="ko-KR" altLang="en-US" sz="800" dirty="0"/>
              <a:t>묵</a:t>
            </a:r>
            <a:r>
              <a:rPr lang="en-US" altLang="ko-KR" sz="800" dirty="0"/>
              <a:t>";</a:t>
            </a:r>
          </a:p>
          <a:p>
            <a:r>
              <a:rPr lang="en-US" altLang="ko-KR" sz="800" dirty="0"/>
              <a:t> }</a:t>
            </a:r>
            <a:r>
              <a:rPr lang="en-US" altLang="ko-KR" sz="800" b="1" dirty="0"/>
              <a:t>else if(computer1==2){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comweapos</a:t>
            </a:r>
            <a:r>
              <a:rPr lang="en-US" altLang="ko-KR" sz="800" dirty="0"/>
              <a:t> = "</a:t>
            </a:r>
            <a:r>
              <a:rPr lang="ko-KR" altLang="en-US" sz="800" dirty="0"/>
              <a:t>찌</a:t>
            </a:r>
            <a:r>
              <a:rPr lang="en-US" altLang="ko-KR" sz="800" dirty="0"/>
              <a:t>";</a:t>
            </a:r>
          </a:p>
          <a:p>
            <a:r>
              <a:rPr lang="en-US" altLang="ko-KR" sz="800" dirty="0"/>
              <a:t> }</a:t>
            </a:r>
            <a:r>
              <a:rPr lang="en-US" altLang="ko-KR" sz="800" b="1" dirty="0"/>
              <a:t>else if(computer1==3){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comweapos</a:t>
            </a:r>
            <a:r>
              <a:rPr lang="en-US" altLang="ko-KR" sz="800" dirty="0"/>
              <a:t> = "</a:t>
            </a:r>
            <a:r>
              <a:rPr lang="ko-KR" altLang="en-US" sz="800" dirty="0" err="1"/>
              <a:t>빠</a:t>
            </a:r>
            <a:r>
              <a:rPr lang="en-US" altLang="ko-KR" sz="800" dirty="0"/>
              <a:t>";</a:t>
            </a:r>
          </a:p>
          <a:p>
            <a:r>
              <a:rPr lang="ko-KR" altLang="en-US" sz="800" dirty="0"/>
              <a:t>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</a:t>
            </a:r>
          </a:p>
          <a:p>
            <a:r>
              <a:rPr lang="en-US" altLang="ko-KR" sz="800" dirty="0"/>
              <a:t> </a:t>
            </a:r>
            <a:r>
              <a:rPr lang="en-US" altLang="ko-KR" sz="800" b="1" dirty="0"/>
              <a:t>if(player1 != computer1){</a:t>
            </a:r>
          </a:p>
          <a:p>
            <a:r>
              <a:rPr lang="ko-KR" altLang="en-US" sz="800" dirty="0"/>
              <a:t> </a:t>
            </a:r>
          </a:p>
          <a:p>
            <a:r>
              <a:rPr lang="en-US" altLang="ko-KR" sz="800" dirty="0"/>
              <a:t> </a:t>
            </a:r>
            <a:r>
              <a:rPr lang="en-US" altLang="ko-KR" sz="800" b="1" dirty="0"/>
              <a:t>if(player1 - computer1 == 1 || player1 - computer1 == -1) {</a:t>
            </a:r>
          </a:p>
          <a:p>
            <a:r>
              <a:rPr lang="en-US" altLang="ko-KR" sz="800" b="1" dirty="0"/>
              <a:t>if(player1 &gt; computer1) {</a:t>
            </a:r>
          </a:p>
          <a:p>
            <a:r>
              <a:rPr lang="en-US" altLang="ko-KR" sz="800" b="1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("player1 : "+p1weapon+" "+"VS"+" "+</a:t>
            </a:r>
            <a:r>
              <a:rPr lang="en-US" altLang="ko-KR" sz="800" b="1" i="1" dirty="0" err="1"/>
              <a:t>comweapos</a:t>
            </a:r>
            <a:r>
              <a:rPr lang="en-US" altLang="ko-KR" sz="800" b="1" i="1" dirty="0"/>
              <a:t>+ ": computer1");</a:t>
            </a:r>
          </a:p>
          <a:p>
            <a:r>
              <a:rPr lang="en-US" altLang="ko-KR" sz="800" b="1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("computer1 : </a:t>
            </a:r>
            <a:r>
              <a:rPr lang="ko-KR" altLang="en-US" sz="800" b="1" i="1" dirty="0"/>
              <a:t>승</a:t>
            </a:r>
            <a:r>
              <a:rPr lang="en-US" altLang="ko-KR" sz="800" b="1" i="1" dirty="0"/>
              <a:t>");</a:t>
            </a:r>
          </a:p>
          <a:p>
            <a:endParaRPr lang="ko-KR" altLang="en-US" sz="800" dirty="0"/>
          </a:p>
          <a:p>
            <a:r>
              <a:rPr lang="en-US" altLang="ko-KR" sz="800" dirty="0"/>
              <a:t>}</a:t>
            </a:r>
            <a:r>
              <a:rPr lang="en-US" altLang="ko-KR" sz="800" b="1" dirty="0"/>
              <a:t>else {</a:t>
            </a:r>
          </a:p>
          <a:p>
            <a:r>
              <a:rPr lang="en-US" altLang="ko-KR" sz="800" b="1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("player1 :"+p1weapon+" "+"VS"+" "+</a:t>
            </a:r>
            <a:r>
              <a:rPr lang="en-US" altLang="ko-KR" sz="800" b="1" i="1" dirty="0" err="1"/>
              <a:t>comweapos</a:t>
            </a:r>
            <a:r>
              <a:rPr lang="en-US" altLang="ko-KR" sz="800" b="1" i="1" dirty="0"/>
              <a:t>+ ": computer1");</a:t>
            </a:r>
          </a:p>
          <a:p>
            <a:r>
              <a:rPr lang="en-US" altLang="ko-KR" sz="800" b="1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("player1 : </a:t>
            </a:r>
            <a:r>
              <a:rPr lang="ko-KR" altLang="en-US" sz="800" b="1" i="1" dirty="0"/>
              <a:t>승</a:t>
            </a:r>
            <a:r>
              <a:rPr lang="en-US" altLang="ko-KR" sz="800" b="1" i="1" dirty="0"/>
              <a:t>");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}</a:t>
            </a:r>
            <a:r>
              <a:rPr lang="en-US" altLang="ko-KR" sz="800" b="1" dirty="0"/>
              <a:t>else if(player1 - computer1 == 2 || player1 - computer1 == -2) {</a:t>
            </a:r>
          </a:p>
          <a:p>
            <a:r>
              <a:rPr lang="en-US" altLang="ko-KR" sz="800" b="1" dirty="0"/>
              <a:t>if(player1 &lt; computer1) {</a:t>
            </a:r>
          </a:p>
          <a:p>
            <a:r>
              <a:rPr lang="en-US" altLang="ko-KR" sz="800" b="1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("player1 :"+p1weapon+" "+"VS"+" "+</a:t>
            </a:r>
            <a:r>
              <a:rPr lang="en-US" altLang="ko-KR" sz="800" b="1" i="1" dirty="0" err="1"/>
              <a:t>comweapos</a:t>
            </a:r>
            <a:r>
              <a:rPr lang="en-US" altLang="ko-KR" sz="800" b="1" i="1" dirty="0"/>
              <a:t>+ ": computer1");</a:t>
            </a:r>
          </a:p>
          <a:p>
            <a:r>
              <a:rPr lang="en-US" altLang="ko-KR" sz="800" b="1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("computer1 : </a:t>
            </a:r>
            <a:r>
              <a:rPr lang="ko-KR" altLang="en-US" sz="800" b="1" i="1" dirty="0"/>
              <a:t>승</a:t>
            </a:r>
            <a:r>
              <a:rPr lang="en-US" altLang="ko-KR" sz="800" b="1" i="1" dirty="0"/>
              <a:t>");</a:t>
            </a:r>
          </a:p>
          <a:p>
            <a:r>
              <a:rPr lang="en-US" altLang="ko-KR" sz="800" dirty="0"/>
              <a:t>}</a:t>
            </a:r>
            <a:r>
              <a:rPr lang="en-US" altLang="ko-KR" sz="800" b="1" dirty="0"/>
              <a:t>else {</a:t>
            </a:r>
          </a:p>
          <a:p>
            <a:r>
              <a:rPr lang="en-US" altLang="ko-KR" sz="800" b="1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("player1 :"+p1weapon+" "+"VS"+" "+</a:t>
            </a:r>
            <a:r>
              <a:rPr lang="en-US" altLang="ko-KR" sz="800" b="1" i="1" dirty="0" err="1"/>
              <a:t>comweapos</a:t>
            </a:r>
            <a:r>
              <a:rPr lang="en-US" altLang="ko-KR" sz="800" b="1" i="1" dirty="0"/>
              <a:t>+ ": computer1");</a:t>
            </a:r>
          </a:p>
          <a:p>
            <a:r>
              <a:rPr lang="en-US" altLang="ko-KR" sz="800" b="1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("player1 : </a:t>
            </a:r>
            <a:r>
              <a:rPr lang="ko-KR" altLang="en-US" sz="800" b="1" i="1" dirty="0"/>
              <a:t>승</a:t>
            </a:r>
            <a:r>
              <a:rPr lang="en-US" altLang="ko-KR" sz="800" b="1" i="1" dirty="0"/>
              <a:t>");</a:t>
            </a:r>
          </a:p>
          <a:p>
            <a:r>
              <a:rPr lang="en-US" altLang="ko-KR" sz="800" dirty="0"/>
              <a:t>}</a:t>
            </a:r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 }</a:t>
            </a:r>
            <a:r>
              <a:rPr lang="en-US" altLang="ko-KR" sz="800" b="1" dirty="0"/>
              <a:t>else {</a:t>
            </a:r>
          </a:p>
          <a:p>
            <a:r>
              <a:rPr lang="en-US" altLang="ko-KR" sz="800" dirty="0"/>
              <a:t> </a:t>
            </a:r>
            <a:r>
              <a:rPr lang="en-US" altLang="ko-KR" sz="800" b="1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("player1 : "+p1weapon+" "+"VS"+" "+</a:t>
            </a:r>
            <a:r>
              <a:rPr lang="en-US" altLang="ko-KR" sz="800" b="1" i="1" dirty="0" err="1"/>
              <a:t>comweapos</a:t>
            </a:r>
            <a:r>
              <a:rPr lang="en-US" altLang="ko-KR" sz="800" b="1" i="1" dirty="0"/>
              <a:t>+ ": computer1");</a:t>
            </a:r>
          </a:p>
          <a:p>
            <a:r>
              <a:rPr lang="en-US" altLang="ko-KR" sz="800" dirty="0"/>
              <a:t> </a:t>
            </a:r>
            <a:r>
              <a:rPr lang="en-US" altLang="ko-KR" sz="800" b="1" dirty="0" err="1"/>
              <a:t>System.</a:t>
            </a:r>
            <a:r>
              <a:rPr lang="en-US" altLang="ko-KR" sz="800" b="1" i="1" dirty="0" err="1"/>
              <a:t>out.println</a:t>
            </a:r>
            <a:r>
              <a:rPr lang="en-US" altLang="ko-KR" sz="800" b="1" i="1" dirty="0"/>
              <a:t>("</a:t>
            </a:r>
            <a:r>
              <a:rPr lang="ko-KR" altLang="en-US" sz="800" b="1" i="1" dirty="0" err="1"/>
              <a:t>비김요</a:t>
            </a:r>
            <a:r>
              <a:rPr lang="en-US" altLang="ko-KR" sz="800" b="1" i="1" dirty="0"/>
              <a:t>~");</a:t>
            </a:r>
          </a:p>
          <a:p>
            <a:r>
              <a:rPr lang="ko-KR" altLang="en-US" sz="800" dirty="0"/>
              <a:t> </a:t>
            </a:r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dirty="0"/>
              <a:t>}</a:t>
            </a:r>
          </a:p>
          <a:p>
            <a:endParaRPr lang="ko-KR" altLang="en-US" sz="800" dirty="0"/>
          </a:p>
          <a:p>
            <a:r>
              <a:rPr lang="en-US" altLang="ko-KR" sz="8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/>
              <a:t>▼</a:t>
            </a:r>
            <a:r>
              <a:rPr lang="ko-KR" altLang="en-US" sz="1400" b="1" dirty="0" smtClean="0"/>
              <a:t>반드시 </a:t>
            </a:r>
            <a:r>
              <a:rPr lang="ko-KR" altLang="en-US" sz="1400" b="1" dirty="0" err="1" smtClean="0"/>
              <a:t>출력문에</a:t>
            </a:r>
            <a:r>
              <a:rPr lang="ko-KR" altLang="en-US" sz="1400" b="1" dirty="0" smtClean="0"/>
              <a:t> 포함되어야 함</a:t>
            </a:r>
            <a:r>
              <a:rPr lang="ko-KR" altLang="en-US" sz="1400" dirty="0" smtClean="0"/>
              <a:t>▽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050" dirty="0" smtClean="0"/>
              <a:t>플레이어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컴퓨터가 무엇을 냈는가</a:t>
            </a:r>
            <a:r>
              <a:rPr lang="en-US" altLang="ko-KR" sz="105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dirty="0" smtClean="0"/>
              <a:t>누가 이겼는가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4" y="1268760"/>
            <a:ext cx="4410489" cy="2520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71974"/>
            <a:ext cx="4176464" cy="1611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이름뒤에</a:t>
            </a:r>
            <a:r>
              <a:rPr lang="ko-KR" altLang="en-US" dirty="0" smtClean="0"/>
              <a:t>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</a:t>
            </a:r>
            <a:r>
              <a:rPr lang="ko-KR" altLang="en-US" dirty="0" err="1" smtClean="0"/>
              <a:t>줄여쓰셔도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본인의 코드와 결과를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</a:t>
            </a:r>
            <a:r>
              <a:rPr lang="ko-KR" altLang="en-US" dirty="0" err="1" smtClean="0"/>
              <a:t>줄여서붙이세요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dirty="0" err="1" smtClean="0"/>
              <a:t>ㅁ</a:t>
            </a:r>
            <a:r>
              <a:rPr lang="ko-KR" altLang="en-US" sz="2800" dirty="0" err="1"/>
              <a:t>ㅁ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3600400" cy="37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5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dirty="0" err="1" smtClean="0"/>
              <a:t>ㅁ</a:t>
            </a:r>
            <a:r>
              <a:rPr lang="ko-KR" altLang="en-US" sz="2800" dirty="0" err="1"/>
              <a:t>ㅁ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4239217" cy="35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스캐너 확인문제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1587" y="1196752"/>
            <a:ext cx="6491064" cy="6143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smtClean="0"/>
              <a:t>각 라인에 대한 설명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본인이 아는 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간략하게 서술해요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예상 실행 결과를 기입해주세요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824793" y="5085184"/>
            <a:ext cx="7494414" cy="1372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1.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3.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5.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7.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</a:t>
            </a:r>
            <a:r>
              <a:rPr kumimoji="0" lang="ko-KR" altLang="en-US" sz="28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과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41" y="1977789"/>
            <a:ext cx="6335010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 확인 문제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25478"/>
            <a:ext cx="4544060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Switch(case)</a:t>
            </a:r>
            <a:r>
              <a:rPr lang="ko-KR" altLang="en-US" dirty="0" smtClean="0"/>
              <a:t>문 확인문제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902" y="1600200"/>
            <a:ext cx="3656898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5029902" cy="3191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899592" y="3573016"/>
            <a:ext cx="7488832" cy="9361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시나리오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유저의 입력에 따라 가위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바위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 가 출력 될 수 있도록 프로그램을 완성해주세요</a:t>
            </a:r>
            <a:r>
              <a:rPr lang="en-US" altLang="ko-KR" sz="1800" dirty="0" smtClean="0"/>
              <a:t>~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635218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566</Words>
  <Application>Microsoft Office PowerPoint</Application>
  <PresentationFormat>화면 슬라이드 쇼(4:3)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180129_자바동아리_월요일 문제</vt:lpstr>
      <vt:lpstr>Rules</vt:lpstr>
      <vt:lpstr>자동 형변환(Up-casting)</vt:lpstr>
      <vt:lpstr>자동 형변환(Up-casting)</vt:lpstr>
      <vt:lpstr>스캐너 확인문제</vt:lpstr>
      <vt:lpstr>While문 확인 문제</vt:lpstr>
      <vt:lpstr>Switch(case)문 확인문제</vt:lpstr>
      <vt:lpstr>응용 문제 1번</vt:lpstr>
      <vt:lpstr>수고하셨습니다.</vt:lpstr>
      <vt:lpstr>응용 심화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Windows 사용자</cp:lastModifiedBy>
  <cp:revision>46</cp:revision>
  <dcterms:created xsi:type="dcterms:W3CDTF">2018-01-26T00:42:28Z</dcterms:created>
  <dcterms:modified xsi:type="dcterms:W3CDTF">2018-01-31T23:40:47Z</dcterms:modified>
</cp:coreProperties>
</file>