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/>
              <a:t>public class FuckingMath2 {</a:t>
            </a:r>
          </a:p>
          <a:p>
            <a:r>
              <a:rPr lang="en-US" altLang="ko-KR" b="1" dirty="0"/>
              <a:t>public static void main(String[]</a:t>
            </a:r>
            <a:r>
              <a:rPr lang="en-US" altLang="ko-KR" b="1" dirty="0" err="1"/>
              <a:t>agrs</a:t>
            </a:r>
            <a:r>
              <a:rPr lang="en-US" altLang="ko-KR" b="1" dirty="0"/>
              <a:t>) {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firstPB</a:t>
            </a:r>
            <a:r>
              <a:rPr lang="en-US" altLang="ko-KR" b="1" dirty="0"/>
              <a:t>=1;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secondPB</a:t>
            </a:r>
            <a:r>
              <a:rPr lang="en-US" altLang="ko-KR" b="1" dirty="0"/>
              <a:t>=1;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pbpb</a:t>
            </a:r>
            <a:r>
              <a:rPr lang="en-US" altLang="ko-KR" b="1" dirty="0"/>
              <a:t>=0;</a:t>
            </a:r>
          </a:p>
          <a:p>
            <a:endParaRPr lang="ko-KR" altLang="en-US" dirty="0"/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firstPB</a:t>
            </a:r>
            <a:r>
              <a:rPr lang="en-US" altLang="ko-KR" b="1" i="1" dirty="0"/>
              <a:t>+" "+</a:t>
            </a:r>
            <a:r>
              <a:rPr lang="en-US" altLang="ko-KR" b="1" i="1" dirty="0" err="1"/>
              <a:t>secondPB</a:t>
            </a:r>
            <a:r>
              <a:rPr lang="en-US" altLang="ko-KR" b="1" i="1" dirty="0"/>
              <a:t>);</a:t>
            </a:r>
          </a:p>
          <a:p>
            <a:r>
              <a:rPr lang="nn-NO" altLang="ko-KR" b="1" dirty="0"/>
              <a:t>for( int i=1; i&lt;=10; i++) {</a:t>
            </a:r>
          </a:p>
          <a:p>
            <a:r>
              <a:rPr lang="en-US" altLang="ko-KR" dirty="0" err="1" smtClean="0"/>
              <a:t>pbpb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firstPB+secondP</a:t>
            </a:r>
            <a:r>
              <a:rPr lang="ko-KR" altLang="en-US" smtClean="0"/>
              <a:t>ㄹ</a:t>
            </a:r>
            <a:r>
              <a:rPr lang="en-US" altLang="ko-KR" smtClean="0"/>
              <a:t>B</a:t>
            </a:r>
            <a:r>
              <a:rPr lang="en-US" altLang="ko-KR" dirty="0"/>
              <a:t>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 "+</a:t>
            </a:r>
            <a:r>
              <a:rPr lang="en-US" altLang="ko-KR" b="1" i="1" dirty="0" err="1"/>
              <a:t>pbpb</a:t>
            </a:r>
            <a:r>
              <a:rPr lang="en-US" altLang="ko-KR" b="1" i="1" dirty="0"/>
              <a:t>);</a:t>
            </a:r>
          </a:p>
          <a:p>
            <a:r>
              <a:rPr lang="en-US" altLang="ko-KR" dirty="0" err="1"/>
              <a:t>secondPB</a:t>
            </a:r>
            <a:r>
              <a:rPr lang="en-US" altLang="ko-KR" dirty="0"/>
              <a:t>=</a:t>
            </a:r>
            <a:r>
              <a:rPr lang="en-US" altLang="ko-KR" dirty="0" err="1"/>
              <a:t>firstPB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firstPB</a:t>
            </a:r>
            <a:r>
              <a:rPr lang="en-US" altLang="ko-KR" dirty="0"/>
              <a:t>=</a:t>
            </a:r>
            <a:r>
              <a:rPr lang="en-US" altLang="ko-KR" dirty="0" err="1"/>
              <a:t>pbpb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ko-KR" sz="2800" dirty="0"/>
              <a:t> 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jaritsu</a:t>
            </a:r>
            <a:r>
              <a:rPr lang="en-US" altLang="ko-KR" sz="2000" b="1" dirty="0"/>
              <a:t> = 247;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back =0;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ship =0;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ill =0;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total;</a:t>
            </a:r>
          </a:p>
          <a:p>
            <a:r>
              <a:rPr lang="ko-KR" altLang="en-US" sz="2000" dirty="0"/>
              <a:t>  </a:t>
            </a:r>
          </a:p>
          <a:p>
            <a:r>
              <a:rPr lang="nn-NO" altLang="ko-KR" sz="2000" dirty="0"/>
              <a:t>  </a:t>
            </a:r>
            <a:r>
              <a:rPr lang="nn-NO" altLang="ko-KR" sz="2000" b="1" dirty="0"/>
              <a:t>for(int i=1; i&lt;=4; i++) {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/>
              <a:t>if(</a:t>
            </a:r>
            <a:r>
              <a:rPr lang="en-US" altLang="ko-KR" sz="2000" b="1" dirty="0" err="1"/>
              <a:t>jaritsu</a:t>
            </a:r>
            <a:r>
              <a:rPr lang="en-US" altLang="ko-KR" sz="2000" b="1" dirty="0"/>
              <a:t> &lt;= i*100) {</a:t>
            </a:r>
          </a:p>
          <a:p>
            <a:r>
              <a:rPr lang="en-US" altLang="ko-KR" sz="2000" dirty="0"/>
              <a:t>  }</a:t>
            </a:r>
            <a:r>
              <a:rPr lang="en-US" altLang="ko-KR" sz="2000" b="1" dirty="0"/>
              <a:t>else {</a:t>
            </a:r>
          </a:p>
          <a:p>
            <a:r>
              <a:rPr lang="en-US" altLang="ko-KR" sz="2000" dirty="0"/>
              <a:t>  back = </a:t>
            </a:r>
            <a:r>
              <a:rPr lang="en-US" altLang="ko-KR" sz="2000" dirty="0" err="1"/>
              <a:t>jaritsu</a:t>
            </a:r>
            <a:r>
              <a:rPr lang="en-US" altLang="ko-KR" sz="2000" dirty="0"/>
              <a:t>/100;</a:t>
            </a:r>
          </a:p>
          <a:p>
            <a:r>
              <a:rPr lang="en-US" altLang="ko-KR" sz="2000" dirty="0"/>
              <a:t>  ship = (jaritsu-100*back)/10;</a:t>
            </a:r>
          </a:p>
          <a:p>
            <a:r>
              <a:rPr lang="en-US" altLang="ko-KR" sz="2000" dirty="0"/>
              <a:t>  ill = (jaritsu%10);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}</a:t>
            </a:r>
          </a:p>
          <a:p>
            <a:r>
              <a:rPr lang="ko-KR" altLang="en-US" sz="2000" dirty="0"/>
              <a:t>  </a:t>
            </a:r>
          </a:p>
          <a:p>
            <a:r>
              <a:rPr lang="en-US" altLang="ko-KR" sz="2000" dirty="0"/>
              <a:t>  }total = </a:t>
            </a:r>
            <a:r>
              <a:rPr lang="en-US" altLang="ko-KR" sz="2000" dirty="0" err="1"/>
              <a:t>back+ship+ill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System.</a:t>
            </a:r>
            <a:r>
              <a:rPr lang="en-US" altLang="ko-KR" sz="2000" b="1" i="1" dirty="0" err="1"/>
              <a:t>out.println</a:t>
            </a:r>
            <a:r>
              <a:rPr lang="en-US" altLang="ko-KR" sz="2000" b="1" i="1" dirty="0"/>
              <a:t>(back);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System.</a:t>
            </a:r>
            <a:r>
              <a:rPr lang="en-US" altLang="ko-KR" sz="2000" b="1" i="1" dirty="0" err="1"/>
              <a:t>out.println</a:t>
            </a:r>
            <a:r>
              <a:rPr lang="en-US" altLang="ko-KR" sz="2000" b="1" i="1" dirty="0"/>
              <a:t>(ship);</a:t>
            </a:r>
          </a:p>
          <a:p>
            <a:r>
              <a:rPr lang="en-US" altLang="ko-KR" sz="2000" dirty="0"/>
              <a:t>  </a:t>
            </a:r>
            <a:r>
              <a:rPr lang="en-US" altLang="ko-KR" sz="2000" b="1" dirty="0" err="1"/>
              <a:t>System.</a:t>
            </a:r>
            <a:r>
              <a:rPr lang="en-US" altLang="ko-KR" sz="2000" b="1" i="1" dirty="0" err="1"/>
              <a:t>out.println</a:t>
            </a:r>
            <a:r>
              <a:rPr lang="en-US" altLang="ko-KR" sz="2000" b="1" i="1" dirty="0"/>
              <a:t>(ill);</a:t>
            </a:r>
          </a:p>
          <a:p>
            <a:r>
              <a:rPr lang="en-US" altLang="ko-KR" sz="2000" b="1" dirty="0" err="1"/>
              <a:t>System.</a:t>
            </a:r>
            <a:r>
              <a:rPr lang="en-US" altLang="ko-KR" sz="2000" b="1" i="1" dirty="0" err="1"/>
              <a:t>out.println</a:t>
            </a:r>
            <a:r>
              <a:rPr lang="en-US" altLang="ko-KR" sz="2000" b="1" i="1" dirty="0"/>
              <a:t>(total);</a:t>
            </a:r>
            <a:endParaRPr lang="en-US" altLang="ko-KR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jaritsu</a:t>
            </a:r>
            <a:r>
              <a:rPr lang="en-US" altLang="ko-KR" b="1" dirty="0"/>
              <a:t> = 248;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back =0;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ship =0;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ill =0;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total;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hashad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u="sng" dirty="0" err="1"/>
              <a:t>hashadOK</a:t>
            </a:r>
            <a:r>
              <a:rPr lang="en-US" altLang="ko-KR" b="1" u="sng" dirty="0"/>
              <a:t>;</a:t>
            </a:r>
          </a:p>
          <a:p>
            <a:r>
              <a:rPr lang="nn-NO" altLang="ko-KR" dirty="0"/>
              <a:t>  </a:t>
            </a:r>
            <a:r>
              <a:rPr lang="nn-NO" altLang="ko-KR" b="1" dirty="0"/>
              <a:t>for(int i=1; i&lt;=4; i++) {</a:t>
            </a:r>
          </a:p>
          <a:p>
            <a:r>
              <a:rPr lang="en-US" altLang="ko-KR" dirty="0"/>
              <a:t>  </a:t>
            </a:r>
            <a:r>
              <a:rPr lang="en-US" altLang="ko-KR" b="1" dirty="0"/>
              <a:t>if(</a:t>
            </a:r>
            <a:r>
              <a:rPr lang="en-US" altLang="ko-KR" b="1" dirty="0" err="1"/>
              <a:t>jaritsu</a:t>
            </a:r>
            <a:r>
              <a:rPr lang="en-US" altLang="ko-KR" b="1" dirty="0"/>
              <a:t> &lt;= i*100) {</a:t>
            </a:r>
          </a:p>
          <a:p>
            <a:r>
              <a:rPr lang="en-US" altLang="ko-KR" dirty="0"/>
              <a:t>  }</a:t>
            </a:r>
            <a:r>
              <a:rPr lang="en-US" altLang="ko-KR" b="1" dirty="0"/>
              <a:t>else {</a:t>
            </a:r>
          </a:p>
          <a:p>
            <a:r>
              <a:rPr lang="en-US" altLang="ko-KR" dirty="0"/>
              <a:t>  back = </a:t>
            </a:r>
            <a:r>
              <a:rPr lang="en-US" altLang="ko-KR" dirty="0" err="1"/>
              <a:t>jaritsu</a:t>
            </a:r>
            <a:r>
              <a:rPr lang="en-US" altLang="ko-KR" dirty="0"/>
              <a:t>/100;</a:t>
            </a:r>
          </a:p>
          <a:p>
            <a:r>
              <a:rPr lang="en-US" altLang="ko-KR" dirty="0"/>
              <a:t>  ship = (jaritsu-100*back)/10;</a:t>
            </a:r>
          </a:p>
          <a:p>
            <a:r>
              <a:rPr lang="en-US" altLang="ko-KR" dirty="0"/>
              <a:t>  ill = (jaritsu%10);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 </a:t>
            </a:r>
          </a:p>
          <a:p>
            <a:r>
              <a:rPr lang="en-US" altLang="ko-KR" dirty="0"/>
              <a:t>  }total = </a:t>
            </a:r>
            <a:r>
              <a:rPr lang="en-US" altLang="ko-KR" dirty="0" err="1"/>
              <a:t>back+ship+ill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(back);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(ship);</a:t>
            </a:r>
          </a:p>
          <a:p>
            <a:r>
              <a:rPr lang="en-US" altLang="ko-KR" dirty="0"/>
              <a:t> 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(ill);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(total);</a:t>
            </a:r>
          </a:p>
          <a:p>
            <a:endParaRPr lang="ko-KR" altLang="en-US" dirty="0"/>
          </a:p>
          <a:p>
            <a:r>
              <a:rPr lang="en-US" altLang="ko-KR" dirty="0" err="1"/>
              <a:t>hashad</a:t>
            </a:r>
            <a:r>
              <a:rPr lang="en-US" altLang="ko-KR" dirty="0"/>
              <a:t> = </a:t>
            </a:r>
            <a:r>
              <a:rPr lang="en-US" altLang="ko-KR" dirty="0" err="1"/>
              <a:t>back+ship+ill</a:t>
            </a:r>
            <a:r>
              <a:rPr lang="en-US" altLang="ko-KR" dirty="0"/>
              <a:t> ;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jaritsu%hashad</a:t>
            </a:r>
            <a:r>
              <a:rPr lang="en-US" altLang="ko-KR" b="1" dirty="0"/>
              <a:t>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수다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 아니다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en-US" altLang="ko-K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마세요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!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만들어서 불러오세요</a:t>
            </a:r>
            <a:r>
              <a:rPr lang="en-US" altLang="ko-KR" dirty="0" smtClean="0"/>
              <a:t>^^!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b="1" dirty="0" err="1"/>
              <a:t>JavaPrint</a:t>
            </a:r>
            <a:r>
              <a:rPr lang="en-US" altLang="ko-KR" b="1" dirty="0"/>
              <a:t>(){</a:t>
            </a:r>
          </a:p>
          <a:p>
            <a:r>
              <a:rPr lang="en-US" altLang="ko-KR" i="1" dirty="0"/>
              <a:t>printing();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public static void printing()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자바를 자바♬자바♬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=====================</a:t>
            </a:r>
          </a:p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JavaPrintings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err="1"/>
              <a:t>JavaPrint</a:t>
            </a:r>
            <a:r>
              <a:rPr lang="en-US" altLang="ko-KR" b="1" dirty="0"/>
              <a:t> </a:t>
            </a:r>
            <a:r>
              <a:rPr lang="en-US" altLang="ko-KR" b="1" u="sng" dirty="0" err="1"/>
              <a:t>Ssong</a:t>
            </a:r>
            <a:r>
              <a:rPr lang="en-US" altLang="ko-KR" b="1" u="sng" dirty="0"/>
              <a:t> =new </a:t>
            </a:r>
            <a:r>
              <a:rPr lang="en-US" altLang="ko-KR" b="1" u="sng" dirty="0" err="1"/>
              <a:t>JavaPrint</a:t>
            </a:r>
            <a:r>
              <a:rPr lang="en-US" altLang="ko-KR" b="1" u="sng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09" y="2250273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Forexample</a:t>
            </a:r>
            <a:r>
              <a:rPr lang="en-US" altLang="ko-KR" b="1" dirty="0"/>
              <a:t> {</a:t>
            </a:r>
          </a:p>
          <a:p>
            <a:r>
              <a:rPr lang="en-US" altLang="ko-KR" b="1" dirty="0"/>
              <a:t>public static void main(String[]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err="1"/>
              <a:t>boolean</a:t>
            </a:r>
            <a:r>
              <a:rPr lang="en-US" altLang="ko-KR" b="1" dirty="0"/>
              <a:t> a1,a2,a3,a4,a5,a6,a7,a8,a9 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nn-NO" altLang="ko-KR" b="1" dirty="0"/>
              <a:t>for(int i = 1; i &lt;= 100; i ++) {</a:t>
            </a:r>
          </a:p>
          <a:p>
            <a:r>
              <a:rPr lang="en-US" altLang="ko-KR" dirty="0"/>
              <a:t>a1=(i==2); a2=(i==3); a3=(i==5); a4=(i==7);</a:t>
            </a:r>
          </a:p>
          <a:p>
            <a:r>
              <a:rPr lang="en-US" altLang="ko-KR" dirty="0"/>
              <a:t>a5=(i==1); a6=(i%2==0); a7=(i%3==0); a8=(i%5==0); a9=(i%7 ==0); </a:t>
            </a:r>
          </a:p>
          <a:p>
            <a:endParaRPr lang="ko-KR" altLang="en-US" dirty="0"/>
          </a:p>
          <a:p>
            <a:r>
              <a:rPr lang="en-US" altLang="ko-KR" b="1" dirty="0"/>
              <a:t>if(a1||a2||a3||a4)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/>
              <a:t>else if(a5 || a6 || a7 || a8 || a9) {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소수가 아닌 얘들은 여기에 걸림</a:t>
            </a:r>
            <a:r>
              <a:rPr lang="en-US" altLang="ko-KR" dirty="0"/>
              <a:t>(2</a:t>
            </a:r>
            <a:r>
              <a:rPr lang="ko-KR" altLang="en-US" dirty="0"/>
              <a:t>차 거름망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4742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/>
              <a:t>망작</a:t>
            </a:r>
            <a:r>
              <a:rPr lang="en-US" altLang="ko-KR" sz="5000" dirty="0" smtClean="0"/>
              <a:t>.</a:t>
            </a:r>
            <a:endParaRPr lang="ko-KR" altLang="en-US" sz="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b="1" dirty="0" err="1"/>
              <a:t>JavaPrint</a:t>
            </a:r>
            <a:r>
              <a:rPr lang="en-US" altLang="ko-KR" b="1" dirty="0"/>
              <a:t>(){</a:t>
            </a:r>
          </a:p>
          <a:p>
            <a:r>
              <a:rPr lang="en-US" altLang="ko-KR" i="1" dirty="0" err="1"/>
              <a:t>jjackhole</a:t>
            </a:r>
            <a:r>
              <a:rPr lang="en-US" altLang="ko-KR" i="1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public static void </a:t>
            </a:r>
            <a:r>
              <a:rPr lang="en-US" altLang="ko-KR" b="1" dirty="0" err="1"/>
              <a:t>jjackhole</a:t>
            </a:r>
            <a:r>
              <a:rPr lang="en-US" altLang="ko-KR" b="1" dirty="0"/>
              <a:t>() {</a:t>
            </a:r>
          </a:p>
          <a:p>
            <a:r>
              <a:rPr lang="nn-NO" altLang="ko-KR" b="1" dirty="0"/>
              <a:t>for(int i=1; i&lt;=10; i++) {</a:t>
            </a:r>
          </a:p>
          <a:p>
            <a:r>
              <a:rPr lang="en-US" altLang="ko-KR" b="1" dirty="0"/>
              <a:t>if(i%2==0)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짝수 </a:t>
            </a:r>
            <a:r>
              <a:rPr lang="en-US" altLang="ko-KR" b="1" i="1" dirty="0"/>
              <a:t>:"+i+" 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홀수 </a:t>
            </a:r>
            <a:r>
              <a:rPr lang="en-US" altLang="ko-KR" b="1" i="1" dirty="0"/>
              <a:t>:"+i+" 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=====================</a:t>
            </a:r>
          </a:p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JavaPrintings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err="1"/>
              <a:t>JavaPrint</a:t>
            </a:r>
            <a:r>
              <a:rPr lang="en-US" altLang="ko-KR" b="1" dirty="0"/>
              <a:t> </a:t>
            </a:r>
            <a:r>
              <a:rPr lang="en-US" altLang="ko-KR" b="1" u="sng" dirty="0" err="1"/>
              <a:t>jjackhole</a:t>
            </a:r>
            <a:r>
              <a:rPr lang="en-US" altLang="ko-KR" b="1" u="sng" dirty="0"/>
              <a:t> =new </a:t>
            </a:r>
            <a:r>
              <a:rPr lang="en-US" altLang="ko-KR" b="1" u="sng" dirty="0" err="1"/>
              <a:t>JavaPrint</a:t>
            </a:r>
            <a:r>
              <a:rPr lang="en-US" altLang="ko-KR" b="1" u="sng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793</Words>
  <Application>Microsoft Office PowerPoint</Application>
  <PresentationFormat>화면 슬라이드 쇼(4:3)</PresentationFormat>
  <Paragraphs>188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180130_자바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Windows 사용자</cp:lastModifiedBy>
  <cp:revision>68</cp:revision>
  <dcterms:created xsi:type="dcterms:W3CDTF">2018-01-26T11:40:38Z</dcterms:created>
  <dcterms:modified xsi:type="dcterms:W3CDTF">2018-01-31T23:41:21Z</dcterms:modified>
</cp:coreProperties>
</file>