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8" r:id="rId6"/>
    <p:sldId id="257" r:id="rId7"/>
    <p:sldId id="269" r:id="rId8"/>
    <p:sldId id="270" r:id="rId9"/>
    <p:sldId id="26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32858-B911-4CD3-A9C2-DE31FE0E9002}" type="datetimeFigureOut">
              <a:rPr lang="ko-KR" altLang="en-US" smtClean="0"/>
              <a:pPr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8D54-D401-40CE-B63F-13B32C1613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180129_</a:t>
            </a:r>
            <a:r>
              <a:rPr lang="ko-KR" altLang="en-US" sz="4000" dirty="0" smtClean="0"/>
              <a:t>자바동아리</a:t>
            </a:r>
            <a:r>
              <a:rPr lang="en-US" altLang="ko-KR" sz="4000" dirty="0" smtClean="0"/>
              <a:t>_</a:t>
            </a:r>
            <a:r>
              <a:rPr lang="ko-KR" altLang="en-US" sz="4000" dirty="0" smtClean="0"/>
              <a:t>월요일 문제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1604" y="5357826"/>
            <a:ext cx="5929354" cy="50006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/>
              <a:t>이</a:t>
            </a:r>
            <a:r>
              <a:rPr lang="ko-KR" altLang="en-US" dirty="0" smtClean="0"/>
              <a:t>선용</a:t>
            </a:r>
            <a:r>
              <a:rPr lang="en-US" altLang="ko-KR" dirty="0" smtClean="0"/>
              <a:t>, </a:t>
            </a:r>
            <a:r>
              <a:rPr lang="ko-KR" altLang="en-US" dirty="0" err="1"/>
              <a:t>신</a:t>
            </a:r>
            <a:r>
              <a:rPr lang="ko-KR" altLang="en-US" dirty="0" err="1" smtClean="0"/>
              <a:t>새별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심화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소스 </a:t>
            </a:r>
            <a:r>
              <a:rPr lang="ko-KR" altLang="en-US" sz="2000" dirty="0" smtClean="0"/>
              <a:t>기입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5929330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/>
              <a:t>▼</a:t>
            </a:r>
            <a:r>
              <a:rPr lang="ko-KR" altLang="en-US" sz="1400" b="1" dirty="0" smtClean="0"/>
              <a:t>반드시 </a:t>
            </a:r>
            <a:r>
              <a:rPr lang="ko-KR" altLang="en-US" sz="1400" b="1" dirty="0" err="1" smtClean="0"/>
              <a:t>출력문에</a:t>
            </a:r>
            <a:r>
              <a:rPr lang="ko-KR" altLang="en-US" sz="1400" b="1" dirty="0" smtClean="0"/>
              <a:t> 포함되어야 함</a:t>
            </a:r>
            <a:r>
              <a:rPr lang="ko-KR" altLang="en-US" sz="1400" dirty="0" smtClean="0"/>
              <a:t>▽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050" dirty="0" smtClean="0"/>
              <a:t>플레이어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컴퓨터가 무엇을 냈는가</a:t>
            </a:r>
            <a:r>
              <a:rPr lang="en-US" altLang="ko-KR" sz="105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050" dirty="0" smtClean="0"/>
              <a:t>누가 이겼는가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814" y="1268760"/>
            <a:ext cx="4410489" cy="25202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3871974"/>
            <a:ext cx="4176464" cy="1611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이름뒤에</a:t>
            </a:r>
            <a:r>
              <a:rPr lang="ko-KR" altLang="en-US" dirty="0" smtClean="0"/>
              <a:t>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</a:t>
            </a:r>
            <a:r>
              <a:rPr lang="ko-KR" altLang="en-US" dirty="0" err="1" smtClean="0"/>
              <a:t>줄여쓰셔도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본인의 코드와 결과를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</a:t>
            </a:r>
            <a:r>
              <a:rPr lang="ko-KR" altLang="en-US" dirty="0" err="1" smtClean="0"/>
              <a:t>줄여서붙이세요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2636912"/>
            <a:ext cx="3600400" cy="37219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44008" y="2060848"/>
            <a:ext cx="3744416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Byte</a:t>
            </a:r>
          </a:p>
          <a:p>
            <a:pPr algn="ctr"/>
            <a:r>
              <a:rPr lang="en-US" altLang="ko-KR" dirty="0" smtClean="0"/>
              <a:t>Short</a:t>
            </a:r>
          </a:p>
          <a:p>
            <a:pPr algn="ctr"/>
            <a:r>
              <a:rPr lang="en-US" altLang="ko-KR" dirty="0" err="1" smtClean="0"/>
              <a:t>int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xmlns="" val="129345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(Up-casting)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1484784"/>
            <a:ext cx="4495800" cy="1108719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타입에 따른 자동 </a:t>
            </a:r>
            <a:r>
              <a:rPr lang="ko-KR" altLang="en-US" sz="1800" dirty="0" err="1" smtClean="0"/>
              <a:t>형변환을</a:t>
            </a:r>
            <a:r>
              <a:rPr lang="ko-KR" altLang="en-US" sz="1800" dirty="0" smtClean="0"/>
              <a:t> 예상</a:t>
            </a:r>
            <a:endParaRPr lang="en-US" altLang="ko-KR" sz="1800" dirty="0" smtClean="0"/>
          </a:p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문제에 따른 결과값으로 나올 수 있는 </a:t>
            </a:r>
            <a:endParaRPr lang="en-US" altLang="ko-KR" sz="1800" dirty="0" smtClean="0"/>
          </a:p>
          <a:p>
            <a:r>
              <a:rPr lang="en-US" altLang="ko-KR" sz="1800" dirty="0" smtClean="0">
                <a:solidFill>
                  <a:srgbClr val="FF0000"/>
                </a:solidFill>
              </a:rPr>
              <a:t>‘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자료형</a:t>
            </a:r>
            <a:r>
              <a:rPr lang="en-US" altLang="ko-KR" sz="1800" dirty="0" smtClean="0">
                <a:solidFill>
                  <a:srgbClr val="FF0000"/>
                </a:solidFill>
              </a:rPr>
              <a:t>’</a:t>
            </a:r>
            <a:r>
              <a:rPr lang="ko-KR" altLang="en-US" sz="1800" dirty="0" smtClean="0"/>
              <a:t>을 적어주세요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noProof="0" dirty="0" smtClean="0"/>
              <a:t>Float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smtClean="0"/>
              <a:t>Double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noProof="0" dirty="0" smtClean="0"/>
              <a:t>Double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800" noProof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564904"/>
            <a:ext cx="4239217" cy="35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28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스캐너 확인문제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1587" y="1196752"/>
            <a:ext cx="6491064" cy="61435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 dirty="0" smtClean="0"/>
              <a:t>각 라인에 대한 설명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본인이 아는 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간략하게 서술해요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예상 실행 결과를 기입해주세요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824793" y="5085184"/>
            <a:ext cx="7494414" cy="1372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1. 	javaclub.java1801 </a:t>
            </a:r>
            <a:r>
              <a:rPr lang="ko-KR" altLang="en-US" sz="2800" dirty="0" smtClean="0"/>
              <a:t>라는 패키지로 클래스묶어주는 역할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Java </a:t>
            </a:r>
            <a:r>
              <a:rPr kumimoji="0" lang="ko-KR" altLang="en-US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에서 사용하는 유틸 모두</a:t>
            </a:r>
            <a:r>
              <a:rPr lang="en-US" altLang="ko-KR" sz="2800" dirty="0" smtClean="0"/>
              <a:t> </a:t>
            </a:r>
            <a:r>
              <a:rPr lang="en-US" altLang="ko-KR" sz="2800" dirty="0" smtClean="0"/>
              <a:t>(*)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import </a:t>
            </a:r>
            <a:r>
              <a:rPr lang="ko-KR" altLang="en-US" sz="2800" dirty="0" smtClean="0"/>
              <a:t>적용시켜주는 역할</a:t>
            </a:r>
            <a:r>
              <a:rPr kumimoji="0" lang="en-US" altLang="ko-KR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3</a:t>
            </a:r>
            <a:r>
              <a:rPr lang="en-US" altLang="ko-KR" sz="2800" dirty="0" smtClean="0"/>
              <a:t>.	Public </a:t>
            </a:r>
            <a:r>
              <a:rPr lang="ko-KR" altLang="en-US" sz="2800" dirty="0" smtClean="0"/>
              <a:t>형으로 </a:t>
            </a:r>
            <a:r>
              <a:rPr lang="en-US" altLang="ko-KR" sz="2800" dirty="0" smtClean="0"/>
              <a:t>Randomexample2 </a:t>
            </a:r>
            <a:r>
              <a:rPr lang="ko-KR" altLang="en-US" sz="2800" dirty="0" smtClean="0"/>
              <a:t>라는 클래스를 만들어 주는역할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	</a:t>
            </a:r>
            <a:r>
              <a:rPr kumimoji="0" lang="ko-KR" altLang="en-US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메인문을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지정해주는 역할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 startAt="5"/>
              <a:tabLst/>
              <a:defRPr/>
            </a:pPr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형으로 사용할 변수를 </a:t>
            </a:r>
            <a:r>
              <a:rPr lang="en-US" altLang="ko-KR" sz="2800" dirty="0" smtClean="0"/>
              <a:t>player1 </a:t>
            </a:r>
            <a:r>
              <a:rPr lang="ko-KR" altLang="en-US" sz="2800" dirty="0" smtClean="0"/>
              <a:t>이라는 이름이로 선언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	Scanner 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객체를 만들어줌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 startAt="7"/>
              <a:tabLst/>
              <a:defRPr/>
            </a:pPr>
            <a:r>
              <a:rPr lang="ko-KR" altLang="en-US" sz="2800" dirty="0" smtClean="0"/>
              <a:t>가위 바위 보 </a:t>
            </a:r>
            <a:r>
              <a:rPr lang="ko-KR" altLang="en-US" sz="2800" dirty="0" err="1" smtClean="0"/>
              <a:t>를</a:t>
            </a:r>
            <a:r>
              <a:rPr lang="ko-KR" altLang="en-US" sz="2800" dirty="0" smtClean="0"/>
              <a:t> 화면에 출력해주는 역할</a:t>
            </a:r>
            <a:endParaRPr lang="en-US" altLang="ko-KR" sz="2800" dirty="0" smtClean="0"/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eriod" startAt="7"/>
              <a:tabLst/>
              <a:defRPr/>
            </a:pPr>
            <a:r>
              <a:rPr lang="ko-KR" altLang="en-US" sz="2800" dirty="0" smtClean="0"/>
              <a:t>사용자로부터 </a:t>
            </a:r>
            <a:r>
              <a:rPr lang="ko-KR" altLang="en-US" sz="2800" dirty="0" err="1" smtClean="0"/>
              <a:t>입력받은</a:t>
            </a:r>
            <a:r>
              <a:rPr lang="ko-KR" altLang="en-US" sz="2800" dirty="0" smtClean="0"/>
              <a:t> 값을 </a:t>
            </a:r>
            <a:r>
              <a:rPr lang="en-US" altLang="ko-KR" sz="2800" dirty="0" smtClean="0"/>
              <a:t>scan</a:t>
            </a:r>
            <a:r>
              <a:rPr lang="ko-KR" altLang="en-US" sz="2800" dirty="0" smtClean="0"/>
              <a:t>하여 </a:t>
            </a:r>
            <a:r>
              <a:rPr lang="en-US" altLang="ko-KR" sz="2800" dirty="0" smtClean="0"/>
              <a:t>player1 </a:t>
            </a:r>
            <a:r>
              <a:rPr lang="ko-KR" altLang="en-US" sz="2800" dirty="0" smtClean="0"/>
              <a:t>에 저장해주는 역할</a:t>
            </a:r>
            <a:endParaRPr lang="en-US" altLang="ko-KR" sz="2800" dirty="0" smtClean="0"/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 smtClean="0"/>
              <a:t>9. 	player1</a:t>
            </a:r>
            <a:r>
              <a:rPr lang="ko-KR" altLang="en-US" sz="2800" dirty="0" smtClean="0"/>
              <a:t>에 저장된 값을 화면으로 출력해주는 역할</a:t>
            </a:r>
            <a:endParaRPr lang="en-US" altLang="ko-KR" sz="2800" dirty="0" smtClean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결과</a:t>
            </a:r>
            <a:r>
              <a:rPr kumimoji="0" lang="en-US" altLang="ko-K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사용자로부터 </a:t>
            </a:r>
            <a:r>
              <a:rPr kumimoji="0" lang="ko-KR" altLang="en-US" sz="28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입력받은</a:t>
            </a:r>
            <a:r>
              <a:rPr kumimoji="0" lang="ko-KR" alt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/>
              <a:t>숫자 값</a:t>
            </a:r>
            <a:endParaRPr kumimoji="0" lang="en-US" altLang="ko-KR" sz="28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641" y="1977789"/>
            <a:ext cx="6335010" cy="3038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 확인 문제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4038600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r>
              <a:rPr lang="en-US" altLang="ko-KR" dirty="0" smtClean="0"/>
              <a:t>----------------</a:t>
            </a:r>
          </a:p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125478"/>
            <a:ext cx="4544060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Switch(case)</a:t>
            </a:r>
            <a:r>
              <a:rPr lang="ko-KR" altLang="en-US" dirty="0" smtClean="0"/>
              <a:t>문 확인문제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902" y="1600200"/>
            <a:ext cx="3656898" cy="4525963"/>
          </a:xfrm>
        </p:spPr>
        <p:txBody>
          <a:bodyPr/>
          <a:lstStyle/>
          <a:p>
            <a:r>
              <a:rPr lang="ko-KR" altLang="en-US" dirty="0" smtClean="0"/>
              <a:t>자바를 사용하지 말고 예상해보세요</a:t>
            </a:r>
          </a:p>
          <a:p>
            <a:r>
              <a:rPr lang="en-US" altLang="ko-KR" dirty="0" smtClean="0"/>
              <a:t>****</a:t>
            </a:r>
          </a:p>
          <a:p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685792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다음 실행 결과를 예상해보세요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16832"/>
            <a:ext cx="5029902" cy="3191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899592" y="3573016"/>
            <a:ext cx="7488832" cy="295232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1800" dirty="0" smtClean="0"/>
              <a:t>1. </a:t>
            </a:r>
            <a:r>
              <a:rPr lang="ko-KR" altLang="en-US" sz="1800" dirty="0" smtClean="0"/>
              <a:t>시나리오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유저의 입력에 따라 가위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바위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 가 출력 될 수 있도록 프로그램을 완성해주세요</a:t>
            </a:r>
            <a:r>
              <a:rPr lang="en-US" altLang="ko-KR" sz="1800" dirty="0" smtClean="0"/>
              <a:t>~</a:t>
            </a:r>
          </a:p>
          <a:p>
            <a:r>
              <a:rPr lang="en-US" altLang="ko-KR" sz="1800" dirty="0" smtClean="0"/>
              <a:t>String what;</a:t>
            </a:r>
          </a:p>
          <a:p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(“</a:t>
            </a:r>
            <a:r>
              <a:rPr lang="ko-KR" altLang="en-US" sz="1800" dirty="0" smtClean="0"/>
              <a:t>가위</a:t>
            </a:r>
            <a:r>
              <a:rPr lang="en-US" altLang="ko-KR" sz="1800" dirty="0" smtClean="0"/>
              <a:t>(1) </a:t>
            </a:r>
            <a:r>
              <a:rPr lang="ko-KR" altLang="en-US" sz="1800" dirty="0" smtClean="0"/>
              <a:t>바위</a:t>
            </a:r>
            <a:r>
              <a:rPr lang="en-US" altLang="ko-KR" sz="1800" dirty="0" smtClean="0"/>
              <a:t>(2) </a:t>
            </a:r>
            <a:r>
              <a:rPr lang="ko-KR" altLang="en-US" sz="1800" dirty="0" smtClean="0"/>
              <a:t>보</a:t>
            </a:r>
            <a:r>
              <a:rPr lang="en-US" altLang="ko-KR" sz="1800" dirty="0" smtClean="0"/>
              <a:t>(3) 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입력하세요 </a:t>
            </a:r>
            <a:r>
              <a:rPr lang="en-US" altLang="ko-KR" sz="1800" dirty="0" smtClean="0"/>
              <a:t>:”);</a:t>
            </a:r>
            <a:endParaRPr lang="en-US" altLang="ko-KR" sz="1800" dirty="0" smtClean="0"/>
          </a:p>
          <a:p>
            <a:r>
              <a:rPr lang="en-US" altLang="ko-KR" sz="1800" dirty="0" smtClean="0"/>
              <a:t>Scanner </a:t>
            </a:r>
            <a:r>
              <a:rPr lang="en-US" altLang="ko-KR" sz="1800" dirty="0" err="1" smtClean="0"/>
              <a:t>abc</a:t>
            </a:r>
            <a:r>
              <a:rPr lang="en-US" altLang="ko-KR" sz="1800" dirty="0" smtClean="0"/>
              <a:t> = new Scanner();</a:t>
            </a:r>
            <a:endParaRPr lang="en-US" altLang="ko-KR" sz="1800" dirty="0" smtClean="0"/>
          </a:p>
          <a:p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userabc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abc.nextInt</a:t>
            </a:r>
            <a:r>
              <a:rPr lang="en-US" altLang="ko-KR" sz="1800" dirty="0" smtClean="0"/>
              <a:t>();</a:t>
            </a:r>
          </a:p>
          <a:p>
            <a:r>
              <a:rPr lang="en-US" altLang="ko-KR" sz="1800" dirty="0" smtClean="0"/>
              <a:t>If(</a:t>
            </a:r>
            <a:r>
              <a:rPr lang="en-US" altLang="ko-KR" sz="1800" dirty="0" err="1" smtClean="0"/>
              <a:t>userabc</a:t>
            </a:r>
            <a:r>
              <a:rPr lang="en-US" altLang="ko-KR" sz="1800" dirty="0" smtClean="0"/>
              <a:t>==1){What=“</a:t>
            </a:r>
            <a:r>
              <a:rPr lang="ko-KR" altLang="en-US" sz="1800" dirty="0" smtClean="0"/>
              <a:t>가위</a:t>
            </a:r>
            <a:r>
              <a:rPr lang="en-US" altLang="ko-KR" sz="1800" dirty="0" smtClean="0"/>
              <a:t>”;}</a:t>
            </a:r>
          </a:p>
          <a:p>
            <a:r>
              <a:rPr lang="en-US" altLang="ko-KR" sz="1800" dirty="0" smtClean="0"/>
              <a:t>Else if(</a:t>
            </a:r>
            <a:r>
              <a:rPr lang="en-US" altLang="ko-KR" sz="1800" dirty="0" err="1" smtClean="0"/>
              <a:t>userabc</a:t>
            </a:r>
            <a:r>
              <a:rPr lang="en-US" altLang="ko-KR" sz="1800" dirty="0" smtClean="0"/>
              <a:t>==2){</a:t>
            </a:r>
            <a:r>
              <a:rPr lang="en-US" altLang="ko-KR" sz="1800" dirty="0" smtClean="0"/>
              <a:t>What</a:t>
            </a:r>
            <a:r>
              <a:rPr lang="en-US" altLang="ko-KR" sz="1800" dirty="0" smtClean="0"/>
              <a:t>=“</a:t>
            </a:r>
            <a:r>
              <a:rPr lang="ko-KR" altLang="en-US" sz="1800" dirty="0" smtClean="0"/>
              <a:t>바위</a:t>
            </a:r>
            <a:r>
              <a:rPr lang="en-US" altLang="ko-KR" sz="1800" dirty="0" smtClean="0"/>
              <a:t>”;}</a:t>
            </a:r>
          </a:p>
          <a:p>
            <a:r>
              <a:rPr lang="en-US" altLang="ko-KR" sz="1800" dirty="0" smtClean="0"/>
              <a:t>Else if(</a:t>
            </a:r>
            <a:r>
              <a:rPr lang="en-US" altLang="ko-KR" sz="1800" dirty="0" err="1" smtClean="0"/>
              <a:t>userabc</a:t>
            </a:r>
            <a:r>
              <a:rPr lang="en-US" altLang="ko-KR" sz="1800" dirty="0" smtClean="0"/>
              <a:t>==3){</a:t>
            </a:r>
            <a:r>
              <a:rPr lang="en-US" altLang="ko-KR" sz="1800" dirty="0" smtClean="0"/>
              <a:t>What</a:t>
            </a:r>
            <a:r>
              <a:rPr lang="en-US" altLang="ko-KR" sz="1800" dirty="0" smtClean="0"/>
              <a:t>=“</a:t>
            </a:r>
            <a:r>
              <a:rPr lang="ko-KR" altLang="en-US" sz="1800" dirty="0" smtClean="0"/>
              <a:t>보</a:t>
            </a:r>
            <a:r>
              <a:rPr lang="en-US" altLang="ko-KR" sz="1800" dirty="0" smtClean="0"/>
              <a:t>”;}</a:t>
            </a:r>
          </a:p>
          <a:p>
            <a:r>
              <a:rPr lang="en-US" altLang="ko-KR" sz="1800" dirty="0" smtClean="0"/>
              <a:t>Else {“</a:t>
            </a:r>
            <a:r>
              <a:rPr lang="ko-KR" altLang="en-US" sz="1800" dirty="0" smtClean="0"/>
              <a:t>다시 입력하세요</a:t>
            </a:r>
            <a:r>
              <a:rPr lang="en-US" altLang="ko-KR" sz="1800" dirty="0" smtClean="0"/>
              <a:t>”;}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(“</a:t>
            </a:r>
            <a:r>
              <a:rPr lang="ko-KR" altLang="en-US" sz="1800" dirty="0" smtClean="0"/>
              <a:t>유저 입력 </a:t>
            </a:r>
            <a:r>
              <a:rPr lang="en-US" altLang="ko-KR" sz="1800" dirty="0" smtClean="0"/>
              <a:t>: ” + </a:t>
            </a:r>
            <a:r>
              <a:rPr lang="en-US" altLang="ko-KR" sz="1800" dirty="0" err="1" smtClean="0"/>
              <a:t>userabc</a:t>
            </a:r>
            <a:r>
              <a:rPr lang="en-US" altLang="ko-KR" sz="1800" dirty="0" smtClean="0"/>
              <a:t>);</a:t>
            </a:r>
          </a:p>
          <a:p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(“</a:t>
            </a:r>
            <a:r>
              <a:rPr lang="ko-KR" altLang="en-US" sz="1800" dirty="0" smtClean="0"/>
              <a:t>유저의 손가락 </a:t>
            </a:r>
            <a:r>
              <a:rPr lang="en-US" altLang="ko-KR" sz="1800" dirty="0" smtClean="0"/>
              <a:t>:  </a:t>
            </a:r>
            <a:r>
              <a:rPr lang="en-US" altLang="ko-KR" sz="1800" dirty="0" smtClean="0"/>
              <a:t>“ + what);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196752"/>
            <a:ext cx="635218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▼더 알고 싶다면▽</a:t>
            </a:r>
            <a:endParaRPr lang="ko-KR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314</Words>
  <Application>Microsoft Office PowerPoint</Application>
  <PresentationFormat>화면 슬라이드 쇼(4:3)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180129_자바동아리_월요일 문제</vt:lpstr>
      <vt:lpstr>Rules</vt:lpstr>
      <vt:lpstr>자동 형변환(Up-casting)</vt:lpstr>
      <vt:lpstr>자동 형변환(Up-casting)</vt:lpstr>
      <vt:lpstr>스캐너 확인문제</vt:lpstr>
      <vt:lpstr>While문 확인 문제</vt:lpstr>
      <vt:lpstr>Switch(case)문 확인문제</vt:lpstr>
      <vt:lpstr>응용 문제 1번</vt:lpstr>
      <vt:lpstr>수고하셨습니다.</vt:lpstr>
      <vt:lpstr>응용 심화 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hu-19</dc:creator>
  <cp:lastModifiedBy>hu-23</cp:lastModifiedBy>
  <cp:revision>48</cp:revision>
  <dcterms:created xsi:type="dcterms:W3CDTF">2018-01-26T00:42:28Z</dcterms:created>
  <dcterms:modified xsi:type="dcterms:W3CDTF">2018-01-29T09:29:36Z</dcterms:modified>
</cp:coreProperties>
</file>