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6" r:id="rId7"/>
    <p:sldId id="268" r:id="rId8"/>
    <p:sldId id="267" r:id="rId9"/>
    <p:sldId id="261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i-harness.com/ko/q/49fc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180130_</a:t>
            </a:r>
            <a:r>
              <a:rPr lang="ko-KR" altLang="en-US" dirty="0" smtClean="0"/>
              <a:t>자바 동아리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5929330"/>
            <a:ext cx="6400800" cy="28097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 smtClean="0"/>
              <a:t>김나</a:t>
            </a:r>
            <a:r>
              <a:rPr lang="ko-KR" altLang="en-US" dirty="0"/>
              <a:t>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ko-KR" altLang="en-US" dirty="0" err="1" smtClean="0"/>
              <a:t>프로그래머스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-https://programmers.co.kr/learn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357562"/>
            <a:ext cx="431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참고하세요</a:t>
            </a:r>
            <a:endParaRPr lang="en-US" altLang="ko-KR" smtClean="0"/>
          </a:p>
          <a:p>
            <a:r>
              <a:rPr lang="en-US" altLang="ko-KR" smtClean="0">
                <a:hlinkClick r:id="rId2"/>
              </a:rPr>
              <a:t>https://code.i-harness.com/ko/q/49fcb4</a:t>
            </a:r>
            <a:endParaRPr lang="en-US" altLang="ko-KR" smtClean="0"/>
          </a:p>
          <a:p>
            <a:r>
              <a:rPr lang="en-US" altLang="ko-KR" smtClean="0"/>
              <a:t>http://fendee.egloos.com/9143576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The Rules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이름뒤에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줄여쓰셔도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코드와 결과를 </a:t>
            </a:r>
            <a:r>
              <a:rPr lang="ko-KR" altLang="en-US" dirty="0" err="1" smtClean="0"/>
              <a:t>캡처해서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줄여서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2873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ko-KR" altLang="en-US" dirty="0" smtClean="0"/>
              <a:t>피보나치 수열이란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</a:rPr>
              <a:t>F(n) = F(n-1) + F(n-2)</a:t>
            </a:r>
          </a:p>
          <a:p>
            <a:pPr>
              <a:buNone/>
            </a:pPr>
            <a:r>
              <a:rPr lang="ko-KR" altLang="en-US" sz="1800" dirty="0" smtClean="0"/>
              <a:t>다음과 같이 진행된다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283968" y="1556792"/>
            <a:ext cx="6336704" cy="4525963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b="1" dirty="0" smtClean="0"/>
              <a:t>import </a:t>
            </a:r>
            <a:r>
              <a:rPr lang="en-US" altLang="ko-KR" b="1" u="sng" dirty="0" err="1" smtClean="0"/>
              <a:t>java.util</a:t>
            </a:r>
            <a:r>
              <a:rPr lang="en-US" altLang="ko-KR" b="1" u="sng" dirty="0" smtClean="0"/>
              <a:t>.*;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public class main {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public static void </a:t>
            </a:r>
            <a:r>
              <a:rPr lang="en-US" altLang="ko-KR" b="1" u="sng" dirty="0" smtClean="0"/>
              <a:t>main(String[] </a:t>
            </a:r>
            <a:r>
              <a:rPr lang="en-US" altLang="ko-KR" b="1" u="sng" dirty="0" err="1" smtClean="0"/>
              <a:t>args</a:t>
            </a:r>
            <a:r>
              <a:rPr lang="en-US" altLang="ko-KR" b="1" u="sng" dirty="0" smtClean="0"/>
              <a:t>) {</a:t>
            </a:r>
          </a:p>
          <a:p>
            <a:r>
              <a:rPr lang="en-US" altLang="ko-KR" dirty="0" smtClean="0"/>
              <a:t>// </a:t>
            </a:r>
            <a:r>
              <a:rPr lang="en-US" altLang="ko-KR" b="1" dirty="0" smtClean="0"/>
              <a:t>TODO Auto-generated method stub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a = 1;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b = 1;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c = </a:t>
            </a:r>
            <a:r>
              <a:rPr lang="en-US" altLang="ko-KR" b="1" dirty="0" err="1" smtClean="0"/>
              <a:t>a+b</a:t>
            </a:r>
            <a:r>
              <a:rPr lang="en-US" altLang="ko-KR" b="1" dirty="0" smtClean="0"/>
              <a:t>;</a:t>
            </a:r>
          </a:p>
          <a:p>
            <a:endParaRPr lang="ko-KR" altLang="en-US" dirty="0" smtClean="0"/>
          </a:p>
          <a:p>
            <a:r>
              <a:rPr lang="en-US" altLang="ko-KR" b="1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(a + </a:t>
            </a:r>
            <a:r>
              <a:rPr lang="en-US" altLang="ko-KR" b="1" i="1" dirty="0" smtClean="0"/>
              <a:t>" " + b</a:t>
            </a:r>
            <a:r>
              <a:rPr lang="en-US" altLang="ko-KR" b="1" i="1" dirty="0" smtClean="0"/>
              <a:t> );</a:t>
            </a:r>
            <a:endParaRPr lang="en-US" altLang="ko-KR" b="1" i="1" dirty="0" smtClean="0"/>
          </a:p>
          <a:p>
            <a:endParaRPr lang="ko-KR" altLang="en-US" dirty="0" smtClean="0"/>
          </a:p>
          <a:p>
            <a:r>
              <a:rPr lang="nn-NO" altLang="ko-KR" b="1" dirty="0" smtClean="0"/>
              <a:t>for(int i=1; i&lt;=10; i++)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b="1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 " + c);</a:t>
            </a:r>
          </a:p>
          <a:p>
            <a:r>
              <a:rPr lang="en-US" altLang="ko-KR" dirty="0" smtClean="0"/>
              <a:t>a=b;</a:t>
            </a:r>
          </a:p>
          <a:p>
            <a:r>
              <a:rPr lang="en-US" altLang="ko-KR" dirty="0" smtClean="0"/>
              <a:t>b=c;</a:t>
            </a:r>
          </a:p>
          <a:p>
            <a:r>
              <a:rPr lang="en-US" altLang="ko-KR" dirty="0" smtClean="0"/>
              <a:t>c=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}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357562"/>
            <a:ext cx="435771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3933056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10</a:t>
            </a:r>
            <a:r>
              <a:rPr lang="ko-KR" altLang="en-US" smtClean="0">
                <a:solidFill>
                  <a:srgbClr val="FF0000"/>
                </a:solidFill>
              </a:rPr>
              <a:t>번 반복해서 위의 결과를 만들어보세요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자릿수들의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1600201"/>
            <a:ext cx="4281518" cy="104298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자릿수를 구하세요</a:t>
            </a:r>
            <a:endParaRPr lang="en-US" altLang="ko-KR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모든 자릿수의 합을 구하세요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714620"/>
            <a:ext cx="425432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Scanner </a:t>
            </a: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</a:rPr>
              <a:t>scannum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 = new Scanner();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</a:rPr>
              <a:t>System.out.print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 (“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</a:rPr>
              <a:t>원하는 숫자를 입력하세요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: ”);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 = 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scannum.nextInt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num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 b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(num-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100*a))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/ 10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 c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((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num-(100*a))-(10*b))/1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 d = </a:t>
            </a: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</a:rPr>
              <a:t>a+b+c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</a:rPr>
              <a:t>모든 자릿수의 합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: “ + d);</a:t>
            </a:r>
            <a:endParaRPr lang="en-US" altLang="ko-KR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4572008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심심하면 임의의 수는 랜덤함수로 받아 오세요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82880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수란</a:t>
            </a:r>
            <a:r>
              <a:rPr lang="en-US" altLang="ko-KR" dirty="0" smtClean="0"/>
              <a:t>?</a:t>
            </a:r>
          </a:p>
          <a:p>
            <a:r>
              <a:rPr lang="ko-KR" altLang="en-US" sz="1600" dirty="0" smtClean="0"/>
              <a:t>양의 정수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하샤드 </a:t>
            </a:r>
            <a:r>
              <a:rPr lang="ko-KR" altLang="en-US" sz="1600" dirty="0" err="1" smtClean="0"/>
              <a:t>수이려면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의 자릿수의 합으로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나누어져야 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Ex.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의 자릿수 합은 </a:t>
            </a:r>
            <a:r>
              <a:rPr lang="en-US" altLang="ko-KR" sz="1600" dirty="0" smtClean="0">
                <a:solidFill>
                  <a:srgbClr val="0070C0"/>
                </a:solidFill>
              </a:rPr>
              <a:t>1+8=9</a:t>
            </a:r>
            <a:r>
              <a:rPr lang="ko-KR" altLang="en-US" sz="1600" dirty="0" smtClean="0">
                <a:solidFill>
                  <a:srgbClr val="0070C0"/>
                </a:solidFill>
              </a:rPr>
              <a:t>이고</a:t>
            </a:r>
            <a:r>
              <a:rPr lang="en-US" altLang="ko-KR" sz="1600" dirty="0" smtClean="0">
                <a:solidFill>
                  <a:srgbClr val="0070C0"/>
                </a:solidFill>
              </a:rPr>
              <a:t>, 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</a:t>
            </a:r>
            <a:r>
              <a:rPr lang="en-US" altLang="ko-KR" sz="1600" dirty="0" smtClean="0">
                <a:solidFill>
                  <a:srgbClr val="0070C0"/>
                </a:solidFill>
              </a:rPr>
              <a:t>9</a:t>
            </a:r>
            <a:r>
              <a:rPr lang="ko-KR" altLang="en-US" sz="1600" dirty="0" smtClean="0">
                <a:solidFill>
                  <a:srgbClr val="0070C0"/>
                </a:solidFill>
              </a:rPr>
              <a:t>로 나누어 떨어지므로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하샤드 수입니다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0" indent="-342900">
              <a:defRPr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결과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Scanner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scannum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= new Scanner();</a:t>
            </a:r>
          </a:p>
          <a:p>
            <a:pPr lvl="0" indent="-342900">
              <a:defRPr/>
            </a:pP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System.out.print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(“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원하는 숫자를 입력하세요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: ”);</a:t>
            </a:r>
          </a:p>
          <a:p>
            <a:pPr lvl="0" indent="-342900">
              <a:defRPr/>
            </a:pP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num =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scannum.nextInt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lvl="0" indent="-342900">
              <a:defRPr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 indent="-342900">
              <a:defRPr/>
            </a:pP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a = num / 100 </a:t>
            </a:r>
          </a:p>
          <a:p>
            <a:pPr lvl="0" indent="-342900">
              <a:defRPr/>
            </a:pP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b = (num-(100*a)) / 10</a:t>
            </a:r>
          </a:p>
          <a:p>
            <a:pPr lvl="0" indent="-342900">
              <a:defRPr/>
            </a:pP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c = ((num-(100*a))-(10*b))/1</a:t>
            </a:r>
          </a:p>
          <a:p>
            <a:pPr lvl="0" indent="-342900">
              <a:defRPr/>
            </a:pP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d =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a+b+c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lvl="0" indent="-342900">
              <a:defRPr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 indent="-342900">
              <a:defRPr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If(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d%num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==0)</a:t>
            </a:r>
          </a:p>
          <a:p>
            <a:pPr lvl="0" indent="-342900">
              <a:defRPr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lvl="0" indent="-342900">
              <a:defRPr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System.out.print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하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샤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드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수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”);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 indent="-342900">
              <a:defRPr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lvl="0" indent="-342900">
              <a:defRPr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Else{</a:t>
            </a:r>
          </a:p>
          <a:p>
            <a:pPr lvl="0" indent="-342900">
              <a:defRPr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System.out.print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(“No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하샤드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”);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643314"/>
            <a:ext cx="36655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500570"/>
            <a:ext cx="29782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5429264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!247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248</a:t>
            </a:r>
            <a:r>
              <a:rPr lang="ko-KR" altLang="en-US" dirty="0" smtClean="0"/>
              <a:t>을 가지고 테스트 해보세요</a:t>
            </a:r>
            <a:r>
              <a:rPr lang="en-US" altLang="ko-KR" dirty="0" smtClean="0"/>
              <a:t>.!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543048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rgbClr val="00B050"/>
                </a:solidFill>
              </a:rPr>
              <a:t>자바를 자바♬자바♬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출력하는 </a:t>
            </a:r>
            <a:r>
              <a:rPr lang="ko-KR" altLang="en-US" b="1" dirty="0" err="1" smtClean="0"/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만드세요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5929330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</a:t>
            </a:r>
            <a:r>
              <a:rPr lang="ko-KR" altLang="en-US" smtClean="0"/>
              <a:t>용도 외에 쓰지 마세요</a:t>
            </a:r>
            <a:r>
              <a:rPr lang="en-US" altLang="ko-KR" smtClean="0"/>
              <a:t>!</a:t>
            </a:r>
          </a:p>
          <a:p>
            <a:r>
              <a:rPr lang="en-US" altLang="ko-KR" smtClean="0"/>
              <a:t>!</a:t>
            </a:r>
            <a:r>
              <a:rPr lang="ko-KR" altLang="en-US" smtClean="0"/>
              <a:t>새로운 </a:t>
            </a:r>
            <a:r>
              <a:rPr lang="en-US" altLang="ko-KR" smtClean="0"/>
              <a:t>class</a:t>
            </a:r>
            <a:r>
              <a:rPr lang="ko-KR" altLang="en-US" smtClean="0"/>
              <a:t>를 만들어서 불러오세요</a:t>
            </a:r>
            <a:r>
              <a:rPr lang="en-US" altLang="ko-KR" smtClean="0"/>
              <a:t>^^!</a:t>
            </a:r>
            <a:endParaRPr lang="en-US" altLang="ko-KR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</a:t>
            </a:r>
            <a:r>
              <a:rPr lang="en-US" altLang="ko-KR" b="1" dirty="0" smtClean="0"/>
              <a:t>import </a:t>
            </a:r>
            <a:r>
              <a:rPr lang="en-US" altLang="ko-KR" b="1" dirty="0" err="1" smtClean="0"/>
              <a:t>java.util</a:t>
            </a:r>
            <a:r>
              <a:rPr lang="en-US" altLang="ko-KR" b="1" dirty="0" smtClean="0"/>
              <a:t>.*;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public class main {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public static void </a:t>
            </a:r>
            <a:r>
              <a:rPr lang="en-US" altLang="ko-KR" b="1" u="sng" dirty="0" smtClean="0"/>
              <a:t>main(String[] </a:t>
            </a:r>
            <a:r>
              <a:rPr lang="en-US" altLang="ko-KR" b="1" u="sng" dirty="0" err="1" smtClean="0"/>
              <a:t>args</a:t>
            </a:r>
            <a:r>
              <a:rPr lang="en-US" altLang="ko-KR" b="1" u="sng" dirty="0" smtClean="0"/>
              <a:t>) {</a:t>
            </a:r>
          </a:p>
          <a:p>
            <a:r>
              <a:rPr lang="en-US" altLang="ko-KR" dirty="0" smtClean="0"/>
              <a:t>// </a:t>
            </a:r>
            <a:r>
              <a:rPr lang="en-US" altLang="ko-KR" b="1" dirty="0" smtClean="0"/>
              <a:t>TODO Auto-generated method stub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b="1" dirty="0" err="1" smtClean="0"/>
              <a:t>hijava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hija</a:t>
            </a:r>
            <a:r>
              <a:rPr lang="en-US" altLang="ko-KR" b="1" dirty="0" smtClean="0"/>
              <a:t> = new </a:t>
            </a:r>
            <a:r>
              <a:rPr lang="en-US" altLang="ko-KR" b="1" dirty="0" err="1" smtClean="0"/>
              <a:t>hijava</a:t>
            </a:r>
            <a:r>
              <a:rPr lang="en-US" altLang="ko-KR" b="1" dirty="0" smtClean="0"/>
              <a:t>();</a:t>
            </a:r>
          </a:p>
          <a:p>
            <a:r>
              <a:rPr lang="en-US" altLang="ko-KR" dirty="0" err="1" smtClean="0"/>
              <a:t>hija.hijava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}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본인의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dirty="0" smtClean="0"/>
          </a:p>
          <a:p>
            <a:r>
              <a:rPr lang="en-US" altLang="ko-KR" b="1" dirty="0" smtClean="0"/>
              <a:t>public class </a:t>
            </a:r>
            <a:r>
              <a:rPr lang="en-US" altLang="ko-KR" b="1" dirty="0" err="1" smtClean="0"/>
              <a:t>hijava</a:t>
            </a:r>
            <a:r>
              <a:rPr lang="en-US" altLang="ko-KR" b="1" dirty="0" smtClean="0"/>
              <a:t> {</a:t>
            </a:r>
          </a:p>
          <a:p>
            <a:r>
              <a:rPr lang="en-US" altLang="ko-KR" b="1" dirty="0" smtClean="0"/>
              <a:t>void </a:t>
            </a:r>
            <a:r>
              <a:rPr lang="en-US" altLang="ko-KR" b="1" u="sng" dirty="0" err="1" smtClean="0"/>
              <a:t>hijava</a:t>
            </a:r>
            <a:r>
              <a:rPr lang="en-US" altLang="ko-KR" b="1" u="sng" dirty="0" smtClean="0"/>
              <a:t>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b="1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자바를 자바 자바 모발모발</a:t>
            </a:r>
            <a:r>
              <a:rPr lang="en-US" altLang="ko-KR" b="1" i="1" dirty="0" smtClean="0"/>
              <a:t>");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코드와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286124"/>
            <a:ext cx="350695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96318"/>
            <a:ext cx="4572032" cy="192882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소수</a:t>
            </a:r>
            <a:r>
              <a:rPr lang="en-US" altLang="ko-KR" sz="1400" dirty="0" smtClean="0"/>
              <a:t>(Prime Number)</a:t>
            </a:r>
            <a:r>
              <a:rPr lang="ko-KR" altLang="en-US" dirty="0" smtClean="0"/>
              <a:t>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소수란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ko-KR" altLang="en-US" sz="1700" dirty="0" smtClean="0"/>
              <a:t>양의 약수가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과 자기 자신 뿐인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보다 큰 자연수로 정의된다</a:t>
            </a:r>
            <a:r>
              <a:rPr lang="en-US" altLang="ko-KR" sz="1700" dirty="0" smtClean="0"/>
              <a:t>.</a:t>
            </a:r>
            <a:r>
              <a:rPr lang="en-US" altLang="ko-KR" dirty="0" smtClean="0"/>
              <a:t> 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214686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boolen</a:t>
            </a:r>
            <a:r>
              <a:rPr lang="ko-KR" altLang="en-US" dirty="0" smtClean="0">
                <a:solidFill>
                  <a:srgbClr val="FF0000"/>
                </a:solidFill>
              </a:rPr>
              <a:t>함수를 이용하여 만들 것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b="1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(“</a:t>
            </a:r>
            <a:r>
              <a:rPr lang="ko-KR" altLang="en-US" b="1" i="1" dirty="0" smtClean="0"/>
              <a:t>소수 비교 수를 </a:t>
            </a:r>
            <a:r>
              <a:rPr lang="ko-KR" altLang="en-US" b="1" i="1" dirty="0" smtClean="0"/>
              <a:t>입력하세요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b="1" dirty="0" smtClean="0"/>
              <a:t>Scanner </a:t>
            </a:r>
            <a:r>
              <a:rPr lang="en-US" altLang="ko-KR" b="1" u="sng" dirty="0" smtClean="0"/>
              <a:t>scan = new Scanner(</a:t>
            </a:r>
            <a:r>
              <a:rPr lang="en-US" altLang="ko-KR" b="1" u="sng" dirty="0" err="1" smtClean="0"/>
              <a:t>System.</a:t>
            </a:r>
            <a:r>
              <a:rPr lang="en-US" altLang="ko-KR" b="1" i="1" u="sng" dirty="0" err="1" smtClean="0"/>
              <a:t>in</a:t>
            </a:r>
            <a:r>
              <a:rPr lang="en-US" altLang="ko-KR" b="1" i="1" u="sng" dirty="0" smtClean="0"/>
              <a:t>);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number </a:t>
            </a:r>
            <a:r>
              <a:rPr lang="en-US" altLang="ko-KR" b="1" dirty="0" smtClean="0"/>
              <a:t>= </a:t>
            </a:r>
            <a:r>
              <a:rPr lang="en-US" altLang="ko-KR" b="1" dirty="0" err="1" smtClean="0"/>
              <a:t>scan.nextInt</a:t>
            </a:r>
            <a:r>
              <a:rPr lang="en-US" altLang="ko-KR" b="1" dirty="0" smtClean="0"/>
              <a:t>();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Boolean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primenumber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ko-KR" b="1" dirty="0" smtClean="0"/>
              <a:t>number%2==0 &amp;&amp;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 smtClean="0"/>
              <a:t>number%3==</a:t>
            </a:r>
            <a:r>
              <a:rPr lang="en-US" altLang="ko-KR" b="1" dirty="0" smtClean="0"/>
              <a:t>0 </a:t>
            </a:r>
            <a:r>
              <a:rPr lang="en-US" altLang="ko-KR" b="1" dirty="0" smtClean="0"/>
              <a:t>&amp;&amp;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 smtClean="0"/>
              <a:t>number%5==</a:t>
            </a:r>
            <a:r>
              <a:rPr lang="en-US" altLang="ko-KR" b="1" dirty="0" smtClean="0"/>
              <a:t>0 </a:t>
            </a:r>
            <a:r>
              <a:rPr lang="en-US" altLang="ko-KR" b="1" dirty="0" smtClean="0"/>
              <a:t>&amp;&amp;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 smtClean="0"/>
              <a:t>number%7==0 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For(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=2;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&lt;=number;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++)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	if(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==2 ||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==3 ||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==5 ||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==7){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System.out.print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if(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primenumber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	{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System.out.print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	}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continue;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309320"/>
            <a:ext cx="853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코드를 완료하신 분들은 인터넷에서 효율적인 소수판별 알고리즘을 감상하세요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▼더 많은 것을 알고 싶다면▽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짝수와 홀수 판별</a:t>
            </a:r>
            <a:endParaRPr lang="ko-KR" altLang="en-US" dirty="0"/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</a:t>
            </a:r>
            <a:r>
              <a:rPr lang="en-US" altLang="ko-KR" b="1" dirty="0" smtClean="0"/>
              <a:t>import </a:t>
            </a:r>
            <a:r>
              <a:rPr lang="en-US" altLang="ko-KR" b="1" dirty="0" err="1" smtClean="0"/>
              <a:t>java.util</a:t>
            </a:r>
            <a:r>
              <a:rPr lang="en-US" altLang="ko-KR" b="1" dirty="0" smtClean="0"/>
              <a:t>.*;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public class main {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public static void </a:t>
            </a:r>
            <a:r>
              <a:rPr lang="en-US" altLang="ko-KR" b="1" u="sng" dirty="0" smtClean="0"/>
              <a:t>main(String[] </a:t>
            </a:r>
            <a:r>
              <a:rPr lang="en-US" altLang="ko-KR" b="1" u="sng" dirty="0" err="1" smtClean="0"/>
              <a:t>args</a:t>
            </a:r>
            <a:r>
              <a:rPr lang="en-US" altLang="ko-KR" b="1" u="sng" dirty="0" smtClean="0"/>
              <a:t>) {</a:t>
            </a:r>
          </a:p>
          <a:p>
            <a:r>
              <a:rPr lang="en-US" altLang="ko-KR" dirty="0" smtClean="0"/>
              <a:t>// </a:t>
            </a:r>
            <a:r>
              <a:rPr lang="en-US" altLang="ko-KR" b="1" dirty="0" smtClean="0"/>
              <a:t>TODO Auto-generated method stub</a:t>
            </a:r>
          </a:p>
          <a:p>
            <a:r>
              <a:rPr lang="en-US" altLang="ko-KR" b="1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홀짝 비교  시작 수를 입력하세요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b="1" dirty="0" smtClean="0"/>
              <a:t>Scanner </a:t>
            </a:r>
            <a:r>
              <a:rPr lang="en-US" altLang="ko-KR" b="1" u="sng" dirty="0" smtClean="0"/>
              <a:t>scan = new Scanner(</a:t>
            </a:r>
            <a:r>
              <a:rPr lang="en-US" altLang="ko-KR" b="1" u="sng" dirty="0" err="1" smtClean="0"/>
              <a:t>System.</a:t>
            </a:r>
            <a:r>
              <a:rPr lang="en-US" altLang="ko-KR" b="1" i="1" u="sng" dirty="0" err="1" smtClean="0"/>
              <a:t>in</a:t>
            </a:r>
            <a:r>
              <a:rPr lang="en-US" altLang="ko-KR" b="1" i="1" u="sng" dirty="0" smtClean="0"/>
              <a:t>);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startnumber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scan.nextInt</a:t>
            </a:r>
            <a:r>
              <a:rPr lang="en-US" altLang="ko-KR" b="1" dirty="0" smtClean="0"/>
              <a:t>();</a:t>
            </a:r>
          </a:p>
          <a:p>
            <a:endParaRPr lang="ko-KR" altLang="en-US" dirty="0" smtClean="0"/>
          </a:p>
          <a:p>
            <a:r>
              <a:rPr lang="en-US" altLang="ko-KR" b="1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홀짝 비교  종료 수를 입력하세요 </a:t>
            </a:r>
            <a:r>
              <a:rPr lang="en-US" altLang="ko-KR" b="1" i="1" dirty="0" smtClean="0"/>
              <a:t>: ");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endnumber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scan.nextInt</a:t>
            </a:r>
            <a:r>
              <a:rPr lang="en-US" altLang="ko-KR" b="1" dirty="0" smtClean="0"/>
              <a:t>();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startnumber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&lt;=</a:t>
            </a:r>
            <a:r>
              <a:rPr lang="en-US" altLang="ko-KR" b="1" dirty="0" err="1" smtClean="0"/>
              <a:t>endnumber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b="1" dirty="0" err="1" smtClean="0"/>
              <a:t>holjjark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hJ</a:t>
            </a:r>
            <a:r>
              <a:rPr lang="en-US" altLang="ko-KR" b="1" dirty="0" smtClean="0"/>
              <a:t>= new </a:t>
            </a:r>
            <a:r>
              <a:rPr lang="en-US" altLang="ko-KR" b="1" dirty="0" err="1" smtClean="0"/>
              <a:t>holjjark</a:t>
            </a:r>
            <a:r>
              <a:rPr lang="en-US" altLang="ko-KR" b="1" dirty="0" smtClean="0"/>
              <a:t>();</a:t>
            </a:r>
          </a:p>
          <a:p>
            <a:r>
              <a:rPr lang="en-US" altLang="ko-KR" dirty="0" err="1" smtClean="0"/>
              <a:t>hJ.holjjark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smtClean="0"/>
              <a:t>public class </a:t>
            </a:r>
            <a:r>
              <a:rPr lang="en-US" altLang="ko-KR" b="1" dirty="0" err="1" smtClean="0"/>
              <a:t>holjjark</a:t>
            </a:r>
            <a:r>
              <a:rPr lang="en-US" altLang="ko-KR" b="1" dirty="0" smtClean="0"/>
              <a:t> {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a;</a:t>
            </a:r>
          </a:p>
          <a:p>
            <a:r>
              <a:rPr lang="en-US" altLang="ko-KR" b="1" dirty="0" smtClean="0"/>
              <a:t>void </a:t>
            </a:r>
            <a:r>
              <a:rPr lang="en-US" altLang="ko-KR" b="1" u="sng" dirty="0" err="1" smtClean="0"/>
              <a:t>holjjark</a:t>
            </a:r>
            <a:r>
              <a:rPr lang="en-US" altLang="ko-KR" b="1" u="sng" dirty="0" smtClean="0"/>
              <a:t>(</a:t>
            </a:r>
            <a:r>
              <a:rPr lang="en-US" altLang="ko-KR" b="1" u="sng" dirty="0" err="1" smtClean="0"/>
              <a:t>int</a:t>
            </a:r>
            <a:r>
              <a:rPr lang="en-US" altLang="ko-KR" b="1" u="sng" dirty="0" smtClean="0"/>
              <a:t> a)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b="1" dirty="0" err="1" smtClean="0"/>
              <a:t>this.a</a:t>
            </a:r>
            <a:r>
              <a:rPr lang="en-US" altLang="ko-KR" b="1" dirty="0" smtClean="0"/>
              <a:t>=a;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if(a%2==0) {</a:t>
            </a:r>
          </a:p>
          <a:p>
            <a:r>
              <a:rPr lang="en-US" altLang="ko-KR" b="1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짝수 </a:t>
            </a:r>
            <a:r>
              <a:rPr lang="en-US" altLang="ko-KR" b="1" i="1" dirty="0" smtClean="0"/>
              <a:t>: "</a:t>
            </a:r>
            <a:r>
              <a:rPr lang="ko-KR" altLang="en-US" b="1" i="1" dirty="0" smtClean="0"/>
              <a:t> </a:t>
            </a:r>
            <a:r>
              <a:rPr lang="en-US" altLang="ko-KR" b="1" i="1" dirty="0" smtClean="0"/>
              <a:t>+</a:t>
            </a:r>
            <a:r>
              <a:rPr lang="ko-KR" altLang="en-US" b="1" i="1" dirty="0" smtClean="0"/>
              <a:t> </a:t>
            </a:r>
            <a:r>
              <a:rPr lang="en-US" altLang="ko-KR" b="1" i="1" dirty="0" smtClean="0"/>
              <a:t>a);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b="1" dirty="0" smtClean="0"/>
              <a:t>else {</a:t>
            </a:r>
          </a:p>
          <a:p>
            <a:r>
              <a:rPr lang="en-US" altLang="ko-KR" b="1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("</a:t>
            </a:r>
            <a:r>
              <a:rPr lang="ko-KR" altLang="en-US" b="1" i="1" dirty="0" smtClean="0"/>
              <a:t>홀수 </a:t>
            </a:r>
            <a:r>
              <a:rPr lang="en-US" altLang="ko-KR" b="1" i="1" dirty="0" smtClean="0"/>
              <a:t>: "</a:t>
            </a:r>
            <a:r>
              <a:rPr lang="ko-KR" altLang="en-US" b="1" i="1" dirty="0" smtClean="0"/>
              <a:t> </a:t>
            </a:r>
            <a:r>
              <a:rPr lang="en-US" altLang="ko-KR" b="1" i="1" dirty="0" smtClean="0"/>
              <a:t>+</a:t>
            </a:r>
            <a:r>
              <a:rPr lang="ko-KR" altLang="en-US" b="1" i="1" dirty="0" smtClean="0"/>
              <a:t> </a:t>
            </a:r>
            <a:r>
              <a:rPr lang="en-US" altLang="ko-KR" b="1" i="1" dirty="0" smtClean="0"/>
              <a:t>a);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본인의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코드와 결과를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붙이요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929330"/>
            <a:ext cx="561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용도 외에 쓰지 </a:t>
            </a:r>
            <a:r>
              <a:rPr lang="ko-KR" altLang="en-US" smtClean="0"/>
              <a:t>마세요</a:t>
            </a:r>
            <a:r>
              <a:rPr lang="en-US" altLang="ko-KR" smtClean="0"/>
              <a:t>.!</a:t>
            </a:r>
          </a:p>
          <a:p>
            <a:r>
              <a:rPr lang="en-US" altLang="ko-KR" smtClean="0"/>
              <a:t>!</a:t>
            </a:r>
            <a:r>
              <a:rPr lang="ko-KR" altLang="en-US" smtClean="0"/>
              <a:t>새로운 </a:t>
            </a:r>
            <a:r>
              <a:rPr lang="en-US" altLang="ko-KR" smtClean="0"/>
              <a:t>class</a:t>
            </a:r>
            <a:r>
              <a:rPr lang="ko-KR" altLang="en-US" smtClean="0"/>
              <a:t>를 만들어서 불러오세요</a:t>
            </a:r>
            <a:r>
              <a:rPr lang="en-US" altLang="ko-KR" smtClean="0"/>
              <a:t>^^!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4286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1~10</a:t>
            </a:r>
            <a:r>
              <a:rPr lang="ko-KR" altLang="en-US" sz="2800" dirty="0" smtClean="0"/>
              <a:t>까지 짝수와 홀수를 판별하는 </a:t>
            </a:r>
            <a:r>
              <a:rPr lang="ko-KR" altLang="en-US" sz="2800" b="1" dirty="0" smtClean="0"/>
              <a:t>메소드</a:t>
            </a:r>
            <a:r>
              <a:rPr lang="ko-KR" altLang="en-US" sz="2800" dirty="0" smtClean="0"/>
              <a:t>를 만드세요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2195736" y="36450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68960"/>
            <a:ext cx="377991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688</Words>
  <Application>Microsoft Office PowerPoint</Application>
  <PresentationFormat>화면 슬라이드 쇼(4:3)</PresentationFormat>
  <Paragraphs>176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180130_자바 동아리</vt:lpstr>
      <vt:lpstr>The Rules</vt:lpstr>
      <vt:lpstr>피보나치 수열</vt:lpstr>
      <vt:lpstr>자릿수들의 합</vt:lpstr>
      <vt:lpstr>하샤드의 수</vt:lpstr>
      <vt:lpstr>메소드</vt:lpstr>
      <vt:lpstr>소수(Prime Number)판별</vt:lpstr>
      <vt:lpstr>수고하셨습니다.</vt:lpstr>
      <vt:lpstr>짝수와 홀수 판별</vt:lpstr>
      <vt:lpstr>출처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동아리</dc:title>
  <dc:creator>kim</dc:creator>
  <cp:lastModifiedBy>hu-23</cp:lastModifiedBy>
  <cp:revision>73</cp:revision>
  <dcterms:created xsi:type="dcterms:W3CDTF">2018-01-26T11:40:38Z</dcterms:created>
  <dcterms:modified xsi:type="dcterms:W3CDTF">2018-01-31T10:32:25Z</dcterms:modified>
</cp:coreProperties>
</file>