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57" r:id="rId5"/>
    <p:sldId id="269" r:id="rId6"/>
    <p:sldId id="270" r:id="rId7"/>
    <p:sldId id="276" r:id="rId8"/>
    <p:sldId id="267" r:id="rId9"/>
    <p:sldId id="271" r:id="rId10"/>
    <p:sldId id="272" r:id="rId11"/>
    <p:sldId id="259" r:id="rId12"/>
    <p:sldId id="273" r:id="rId13"/>
    <p:sldId id="274" r:id="rId14"/>
    <p:sldId id="268" r:id="rId15"/>
    <p:sldId id="260" r:id="rId16"/>
    <p:sldId id="262" r:id="rId17"/>
    <p:sldId id="277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32858-B911-4CD3-A9C2-DE31FE0E9002}" type="datetimeFigureOut">
              <a:rPr lang="ko-KR" altLang="en-US" smtClean="0"/>
              <a:pPr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180126_</a:t>
            </a:r>
            <a:r>
              <a:rPr lang="ko-KR" altLang="en-US" smtClean="0"/>
              <a:t>자바동아리</a:t>
            </a:r>
            <a:r>
              <a:rPr lang="en-US" altLang="ko-KR" smtClean="0"/>
              <a:t>_</a:t>
            </a:r>
            <a:r>
              <a:rPr lang="ko-KR" altLang="en-US" smtClean="0"/>
              <a:t>주말실습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71604" y="5357826"/>
            <a:ext cx="5929354" cy="50006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mtClean="0"/>
              <a:t>feat. </a:t>
            </a:r>
            <a:r>
              <a:rPr lang="ko-KR" altLang="en-US" smtClean="0"/>
              <a:t>김나현</a:t>
            </a:r>
            <a:r>
              <a:rPr lang="en-US" altLang="ko-KR" smtClean="0"/>
              <a:t>, </a:t>
            </a:r>
            <a:r>
              <a:rPr lang="ko-KR" altLang="en-US" smtClean="0"/>
              <a:t>이유라</a:t>
            </a:r>
            <a:r>
              <a:rPr lang="en-US" altLang="ko-KR" smtClean="0"/>
              <a:t>, </a:t>
            </a:r>
            <a:r>
              <a:rPr lang="ko-KR" altLang="en-US" smtClean="0"/>
              <a:t>전유미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구구단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1"/>
            <a:ext cx="4038600" cy="54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다음과 같이 출력하세요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71678"/>
            <a:ext cx="400052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0034" y="6072206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!</a:t>
            </a:r>
            <a:r>
              <a:rPr lang="ko-KR" altLang="en-US" smtClean="0">
                <a:solidFill>
                  <a:srgbClr val="FF0000"/>
                </a:solidFill>
              </a:rPr>
              <a:t>정렬도 포함해서 출력하세요</a:t>
            </a:r>
            <a:r>
              <a:rPr lang="en-US" altLang="ko-KR" smtClean="0">
                <a:solidFill>
                  <a:srgbClr val="FF0000"/>
                </a:solidFill>
              </a:rPr>
              <a:t>!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99992" y="2355845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&lt;=9;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&lt;=9;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x"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"="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삼각형 출력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42916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다음과 같이 출력하세요</a:t>
            </a:r>
            <a:endParaRPr lang="ko-KR" altLang="en-US" sz="20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2"/>
            <a:ext cx="357190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2910" y="5857892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길이는 상관 </a:t>
            </a:r>
            <a:r>
              <a:rPr lang="en-US" altLang="ko-KR" smtClean="0"/>
              <a:t>x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27984" y="249289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&lt;5;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nb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b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b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b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nb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b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b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삼각형 출력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42915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다음과 같이 출력하세요</a:t>
            </a:r>
            <a:endParaRPr lang="ko-KR" altLang="en-US" sz="200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2214554"/>
            <a:ext cx="3448731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928662" y="607220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길이는 상관 </a:t>
            </a:r>
            <a:r>
              <a:rPr lang="en-US" altLang="ko-KR" smtClean="0"/>
              <a:t>x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27984" y="249289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&lt;5;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=5;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삼각형 출력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42916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다음과 같이 출력하세요</a:t>
            </a:r>
            <a:endParaRPr lang="ko-KR" altLang="en-US" sz="200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571744"/>
            <a:ext cx="2357454" cy="2535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42910" y="5429264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★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완</a:t>
            </a:r>
            <a:r>
              <a:rPr lang="ko-KR" altLang="en-US" b="1" smtClean="0">
                <a:solidFill>
                  <a:srgbClr val="FF0000"/>
                </a:solidFill>
              </a:rPr>
              <a:t>죵</a:t>
            </a:r>
            <a:r>
              <a:rPr lang="ko-KR" altLang="en-US" b="1" smtClean="0"/>
              <a:t> 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크</a:t>
            </a:r>
            <a:r>
              <a:rPr lang="ko-KR" altLang="en-US" b="1" smtClean="0">
                <a:solidFill>
                  <a:srgbClr val="FF0000"/>
                </a:solidFill>
              </a:rPr>
              <a:t>리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스</a:t>
            </a:r>
            <a:r>
              <a:rPr lang="ko-KR" altLang="en-US" b="1" smtClean="0">
                <a:solidFill>
                  <a:srgbClr val="FF0000"/>
                </a:solidFill>
              </a:rPr>
              <a:t>마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스</a:t>
            </a:r>
            <a:r>
              <a:rPr lang="ko-KR" altLang="en-US" b="1" smtClean="0">
                <a:solidFill>
                  <a:srgbClr val="FF0000"/>
                </a:solidFill>
              </a:rPr>
              <a:t>다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잉</a:t>
            </a:r>
            <a:r>
              <a:rPr lang="en-US" altLang="ko-KR" b="1" smtClean="0">
                <a:solidFill>
                  <a:srgbClr val="FF0000"/>
                </a:solidFill>
              </a:rPr>
              <a:t>~</a:t>
            </a:r>
            <a:r>
              <a:rPr lang="en-US" altLang="ko-KR" b="1" smtClean="0">
                <a:solidFill>
                  <a:schemeClr val="accent3">
                    <a:lumMod val="75000"/>
                  </a:schemeClr>
                </a:solidFill>
              </a:rPr>
              <a:t>~</a:t>
            </a:r>
            <a:r>
              <a:rPr lang="en-US" altLang="ko-KR" b="1" smtClean="0">
                <a:solidFill>
                  <a:srgbClr val="FF0000"/>
                </a:solidFill>
              </a:rPr>
              <a:t>~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☆</a:t>
            </a:r>
            <a:endParaRPr lang="ko-KR" altLang="en-US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16016" y="190695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&lt;6;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=5;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*2;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==1 ||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*2-1)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수고하셨습니다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57290" y="5857892"/>
            <a:ext cx="6400800" cy="709602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▼더 알고 싶다면▽</a:t>
            </a:r>
            <a:endParaRPr lang="ko-KR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가위바위보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971544"/>
          </a:xfrm>
        </p:spPr>
        <p:txBody>
          <a:bodyPr/>
          <a:lstStyle/>
          <a:p>
            <a:r>
              <a:rPr lang="ko-KR" altLang="en-US" smtClean="0"/>
              <a:t>가위바위보 프로그램을 만드세요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643182"/>
            <a:ext cx="26193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286256"/>
            <a:ext cx="2357454" cy="1548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472" y="5929330"/>
            <a:ext cx="306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smtClean="0"/>
              <a:t>▼</a:t>
            </a:r>
            <a:r>
              <a:rPr lang="ko-KR" altLang="en-US" sz="1400" b="1" smtClean="0"/>
              <a:t>반드시 출력문에 포함되어야 함</a:t>
            </a:r>
            <a:r>
              <a:rPr lang="ko-KR" altLang="en-US" sz="1400" smtClean="0"/>
              <a:t>▽</a:t>
            </a:r>
            <a:endParaRPr lang="en-US" altLang="ko-KR" sz="1400" smtClean="0"/>
          </a:p>
          <a:p>
            <a:pPr marL="342900" indent="-342900">
              <a:buAutoNum type="arabicPeriod"/>
            </a:pPr>
            <a:r>
              <a:rPr lang="ko-KR" altLang="en-US" sz="1050" smtClean="0"/>
              <a:t>어떤 플레이어가 무엇을 냈는가</a:t>
            </a:r>
            <a:r>
              <a:rPr lang="en-US" altLang="ko-KR" sz="105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sz="1050" smtClean="0"/>
              <a:t>누가 이겼는가</a:t>
            </a:r>
            <a:r>
              <a:rPr lang="en-US" altLang="ko-KR" sz="1050" smtClean="0"/>
              <a:t>?</a:t>
            </a:r>
            <a:endParaRPr lang="ko-KR" altLang="en-US" sz="1050"/>
          </a:p>
        </p:txBody>
      </p:sp>
      <p:sp>
        <p:nvSpPr>
          <p:cNvPr id="6" name="직사각형 5"/>
          <p:cNvSpPr/>
          <p:nvPr/>
        </p:nvSpPr>
        <p:spPr>
          <a:xfrm>
            <a:off x="4572000" y="1693252"/>
            <a:ext cx="667848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Random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(3)+1;</a:t>
            </a:r>
          </a:p>
          <a:p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(3)+1;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플레이어는 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플레이어는 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비겼습니다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==3 &amp;&amp;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==1) {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가 이겼습니다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==1 &amp;&amp;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==3) {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가 이겼습니다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가 이겼습니다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가 이겼습니다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소수판별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04298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소수란</a:t>
            </a:r>
            <a:r>
              <a:rPr lang="en-US" altLang="ko-KR" smtClean="0"/>
              <a:t>?</a:t>
            </a:r>
          </a:p>
          <a:p>
            <a:pPr>
              <a:buNone/>
            </a:pPr>
            <a:r>
              <a:rPr lang="ko-KR" altLang="en-US" sz="1700" smtClean="0"/>
              <a:t>양의 약수가 </a:t>
            </a:r>
            <a:r>
              <a:rPr lang="en-US" altLang="ko-KR" sz="1700" smtClean="0"/>
              <a:t>1</a:t>
            </a:r>
            <a:r>
              <a:rPr lang="ko-KR" altLang="en-US" sz="1700" smtClean="0"/>
              <a:t>과 자기 자신 뿐인 </a:t>
            </a:r>
            <a:r>
              <a:rPr lang="en-US" altLang="ko-KR" sz="1700" smtClean="0"/>
              <a:t>1</a:t>
            </a:r>
            <a:r>
              <a:rPr lang="ko-KR" altLang="en-US" sz="1700" smtClean="0"/>
              <a:t>보다 큰자연수로 정의된다</a:t>
            </a:r>
            <a:r>
              <a:rPr lang="en-US" altLang="ko-KR" sz="1700" smtClean="0"/>
              <a:t>.</a:t>
            </a:r>
            <a:r>
              <a:rPr lang="en-US" altLang="ko-KR" smtClean="0"/>
              <a:t>  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2844" y="6286520"/>
            <a:ext cx="887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!</a:t>
            </a:r>
            <a:r>
              <a:rPr lang="ko-KR" altLang="en-US" smtClean="0">
                <a:solidFill>
                  <a:srgbClr val="FF0000"/>
                </a:solidFill>
              </a:rPr>
              <a:t>이 부분은 절대 소스코드를 검색하지 마세요</a:t>
            </a:r>
            <a:r>
              <a:rPr lang="en-US" altLang="ko-KR" smtClean="0">
                <a:solidFill>
                  <a:srgbClr val="FF0000"/>
                </a:solidFill>
              </a:rPr>
              <a:t>. </a:t>
            </a:r>
            <a:r>
              <a:rPr lang="ko-KR" altLang="en-US" smtClean="0">
                <a:solidFill>
                  <a:srgbClr val="FF0000"/>
                </a:solidFill>
              </a:rPr>
              <a:t>모르면 그냥 풀지 마셈</a:t>
            </a:r>
            <a:r>
              <a:rPr lang="en-US" altLang="ko-KR" smtClean="0">
                <a:solidFill>
                  <a:srgbClr val="FF0000"/>
                </a:solidFill>
              </a:rPr>
              <a:t>!</a:t>
            </a:r>
            <a:r>
              <a:rPr lang="ko-KR" altLang="en-US" smtClean="0">
                <a:solidFill>
                  <a:srgbClr val="FF0000"/>
                </a:solidFill>
              </a:rPr>
              <a:t>고민잼 고민잼</a:t>
            </a:r>
            <a:r>
              <a:rPr lang="en-US" altLang="ko-KR" smtClean="0">
                <a:solidFill>
                  <a:srgbClr val="FF0000"/>
                </a:solidFill>
              </a:rPr>
              <a:t>!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026" name="Picture 2" descr="C:\Users\human\Downloads\캡처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714620"/>
            <a:ext cx="4572032" cy="1928826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4932040" y="1844824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=2;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&lt;=100; ) {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=2;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&lt;=100;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==0) {</a:t>
            </a:r>
          </a:p>
          <a:p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==1) {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야호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496" y="44624"/>
            <a:ext cx="8964488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java2;</a:t>
            </a:r>
          </a:p>
          <a:p>
            <a:endParaRPr lang="ko-KR" altLang="en-US" sz="300" dirty="0">
              <a:latin typeface="Consolas" panose="020B0609020204030204" pitchFamily="49" charset="0"/>
            </a:endParaRPr>
          </a:p>
          <a:p>
            <a:r>
              <a:rPr lang="en-US" altLang="ko-KR" sz="3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endParaRPr lang="ko-KR" altLang="en-US" sz="300" dirty="0">
              <a:latin typeface="Consolas" panose="020B0609020204030204" pitchFamily="49" charset="0"/>
            </a:endParaRPr>
          </a:p>
          <a:p>
            <a:r>
              <a:rPr lang="en-US" altLang="ko-KR" sz="3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</a:p>
          <a:p>
            <a:endParaRPr lang="ko-KR" altLang="en-US" sz="300" dirty="0">
              <a:latin typeface="Consolas" panose="020B0609020204030204" pitchFamily="49" charset="0"/>
            </a:endParaRPr>
          </a:p>
          <a:p>
            <a:r>
              <a:rPr lang="en-US" altLang="ko-KR" sz="3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ko-KR" sz="300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3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3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3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endParaRPr lang="ko-KR" altLang="en-US" sz="300" dirty="0">
              <a:latin typeface="Consolas" panose="020B0609020204030204" pitchFamily="49" charset="0"/>
            </a:endParaRP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300" dirty="0">
                <a:solidFill>
                  <a:srgbClr val="3F7F5F"/>
                </a:solidFill>
                <a:latin typeface="Consolas" panose="020B0609020204030204" pitchFamily="49" charset="0"/>
              </a:rPr>
              <a:t>구구단 세로</a:t>
            </a:r>
          </a:p>
          <a:p>
            <a:r>
              <a:rPr lang="nn-NO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/*for(</a:t>
            </a:r>
            <a:r>
              <a:rPr lang="nn-NO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int i=1; i&lt;=9; i++) {</a:t>
            </a: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for(</a:t>
            </a:r>
            <a:r>
              <a:rPr lang="en-US" altLang="ko-KR" sz="3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 j=1; j&lt;=9; </a:t>
            </a:r>
            <a:r>
              <a:rPr lang="en-US" altLang="ko-KR" sz="3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j++</a:t>
            </a:r>
            <a:r>
              <a:rPr lang="en-US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3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 result=</a:t>
            </a:r>
            <a:r>
              <a:rPr lang="en-US" altLang="ko-KR" sz="3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*j;</a:t>
            </a:r>
          </a:p>
          <a:p>
            <a:r>
              <a:rPr lang="en-US" altLang="ko-KR" sz="3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300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+"</a:t>
            </a:r>
            <a:r>
              <a:rPr lang="en-US" altLang="ko-KR" sz="300" dirty="0" err="1">
                <a:solidFill>
                  <a:srgbClr val="3F7F5F"/>
                </a:solidFill>
                <a:latin typeface="Consolas" panose="020B0609020204030204" pitchFamily="49" charset="0"/>
              </a:rPr>
              <a:t>x"+j</a:t>
            </a:r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+"="+result);</a:t>
            </a: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300" dirty="0">
              <a:latin typeface="Consolas" panose="020B0609020204030204" pitchFamily="49" charset="0"/>
            </a:endParaRP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300" dirty="0">
                <a:solidFill>
                  <a:srgbClr val="3F7F5F"/>
                </a:solidFill>
                <a:latin typeface="Consolas" panose="020B0609020204030204" pitchFamily="49" charset="0"/>
              </a:rPr>
              <a:t>구구단 가로</a:t>
            </a:r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nn-NO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for(</a:t>
            </a:r>
            <a:r>
              <a:rPr lang="nn-NO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int i=1; i&lt;=9; i++) {</a:t>
            </a: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for(</a:t>
            </a:r>
            <a:r>
              <a:rPr lang="en-US" altLang="ko-KR" sz="3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 j=1; j&lt;=9; </a:t>
            </a:r>
            <a:r>
              <a:rPr lang="en-US" altLang="ko-KR" sz="3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j++</a:t>
            </a:r>
            <a:r>
              <a:rPr lang="en-US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3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 result=j*</a:t>
            </a:r>
            <a:r>
              <a:rPr lang="en-US" altLang="ko-KR" sz="3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3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</a:t>
            </a:r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(j+"x"+</a:t>
            </a:r>
            <a:r>
              <a:rPr lang="en-US" altLang="ko-KR" sz="300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+"="+result+"\t");</a:t>
            </a: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300" dirty="0">
              <a:latin typeface="Consolas" panose="020B0609020204030204" pitchFamily="49" charset="0"/>
            </a:endParaRP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300" dirty="0">
                <a:solidFill>
                  <a:srgbClr val="3F7F5F"/>
                </a:solidFill>
                <a:latin typeface="Consolas" panose="020B0609020204030204" pitchFamily="49" charset="0"/>
              </a:rPr>
              <a:t>구구단 가로</a:t>
            </a:r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nn-NO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for(</a:t>
            </a:r>
            <a:r>
              <a:rPr lang="nn-NO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int i=1; i&lt;=9; i++) {</a:t>
            </a: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for(</a:t>
            </a:r>
            <a:r>
              <a:rPr lang="en-US" altLang="ko-KR" sz="3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 j=1; j&lt;=9; </a:t>
            </a:r>
            <a:r>
              <a:rPr lang="en-US" altLang="ko-KR" sz="3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j++</a:t>
            </a:r>
            <a:r>
              <a:rPr lang="en-US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3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 result=</a:t>
            </a:r>
            <a:r>
              <a:rPr lang="en-US" altLang="ko-KR" sz="3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*j;</a:t>
            </a:r>
          </a:p>
          <a:p>
            <a:r>
              <a:rPr lang="en-US" altLang="ko-KR" sz="3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</a:t>
            </a:r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300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+"</a:t>
            </a:r>
            <a:r>
              <a:rPr lang="en-US" altLang="ko-KR" sz="300" dirty="0" err="1">
                <a:solidFill>
                  <a:srgbClr val="3F7F5F"/>
                </a:solidFill>
                <a:latin typeface="Consolas" panose="020B0609020204030204" pitchFamily="49" charset="0"/>
              </a:rPr>
              <a:t>x"+j</a:t>
            </a:r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+"="+result+"\t");</a:t>
            </a: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();*/</a:t>
            </a:r>
          </a:p>
          <a:p>
            <a:endParaRPr lang="ko-KR" altLang="en-US" sz="300" dirty="0">
              <a:latin typeface="Consolas" panose="020B0609020204030204" pitchFamily="49" charset="0"/>
            </a:endParaRP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300" dirty="0">
                <a:solidFill>
                  <a:srgbClr val="3F7F5F"/>
                </a:solidFill>
                <a:latin typeface="Consolas" panose="020B0609020204030204" pitchFamily="49" charset="0"/>
              </a:rPr>
              <a:t>삼각형 출력</a:t>
            </a: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/*for(</a:t>
            </a:r>
            <a:r>
              <a:rPr lang="en-US" altLang="ko-KR" sz="3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sz="3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&lt;5; </a:t>
            </a:r>
            <a:r>
              <a:rPr lang="en-US" altLang="ko-KR" sz="3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nb-NO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for(</a:t>
            </a:r>
            <a:r>
              <a:rPr lang="nb-NO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int j=0; j&lt;=i; j++) {</a:t>
            </a:r>
          </a:p>
          <a:p>
            <a:r>
              <a:rPr lang="en-US" altLang="ko-KR" sz="3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</a:t>
            </a:r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("*");</a:t>
            </a: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300" dirty="0">
              <a:latin typeface="Consolas" panose="020B0609020204030204" pitchFamily="49" charset="0"/>
            </a:endParaRP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300" dirty="0">
                <a:solidFill>
                  <a:srgbClr val="3F7F5F"/>
                </a:solidFill>
                <a:latin typeface="Consolas" panose="020B0609020204030204" pitchFamily="49" charset="0"/>
              </a:rPr>
              <a:t>역삼각형 출력</a:t>
            </a: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for(</a:t>
            </a:r>
            <a:r>
              <a:rPr lang="en-US" altLang="ko-KR" sz="3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sz="3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&lt;5; </a:t>
            </a:r>
            <a:r>
              <a:rPr lang="en-US" altLang="ko-KR" sz="3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for(</a:t>
            </a:r>
            <a:r>
              <a:rPr lang="en-US" altLang="ko-KR" sz="3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 j=5; j&gt;</a:t>
            </a:r>
            <a:r>
              <a:rPr lang="en-US" altLang="ko-KR" sz="3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; j--) {</a:t>
            </a:r>
          </a:p>
          <a:p>
            <a:r>
              <a:rPr lang="en-US" altLang="ko-KR" sz="3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</a:t>
            </a:r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("*");</a:t>
            </a: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300" dirty="0">
              <a:latin typeface="Consolas" panose="020B0609020204030204" pitchFamily="49" charset="0"/>
            </a:endParaRP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300" dirty="0">
                <a:solidFill>
                  <a:srgbClr val="3F7F5F"/>
                </a:solidFill>
                <a:latin typeface="Consolas" panose="020B0609020204030204" pitchFamily="49" charset="0"/>
              </a:rPr>
              <a:t>트리 출력</a:t>
            </a: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for(</a:t>
            </a:r>
            <a:r>
              <a:rPr lang="en-US" altLang="ko-KR" sz="3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sz="3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&lt;6; </a:t>
            </a:r>
            <a:r>
              <a:rPr lang="en-US" altLang="ko-KR" sz="3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for(</a:t>
            </a:r>
            <a:r>
              <a:rPr lang="en-US" altLang="ko-KR" sz="3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 j=5; j&gt;</a:t>
            </a:r>
            <a:r>
              <a:rPr lang="en-US" altLang="ko-KR" sz="3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; j--) {</a:t>
            </a:r>
          </a:p>
          <a:p>
            <a:r>
              <a:rPr lang="en-US" altLang="ko-KR" sz="3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</a:t>
            </a:r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(" ");</a:t>
            </a: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for(</a:t>
            </a:r>
            <a:r>
              <a:rPr lang="nn-NO" altLang="ko-KR" sz="300" u="sng" dirty="0">
                <a:solidFill>
                  <a:srgbClr val="3F7F5F"/>
                </a:solidFill>
                <a:latin typeface="Consolas" panose="020B0609020204030204" pitchFamily="49" charset="0"/>
              </a:rPr>
              <a:t>int k=0; k&lt;=i*2; k++) {</a:t>
            </a: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if(k==1 || k==</a:t>
            </a:r>
            <a:r>
              <a:rPr lang="en-US" altLang="ko-KR" sz="300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*2-1) {</a:t>
            </a:r>
          </a:p>
          <a:p>
            <a:r>
              <a:rPr lang="en-US" altLang="ko-KR" sz="3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</a:t>
            </a:r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("*");</a:t>
            </a: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else {</a:t>
            </a:r>
          </a:p>
          <a:p>
            <a:r>
              <a:rPr lang="en-US" altLang="ko-KR" sz="3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</a:t>
            </a:r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(".");</a:t>
            </a: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}*/</a:t>
            </a:r>
          </a:p>
          <a:p>
            <a:endParaRPr lang="ko-KR" altLang="en-US" sz="300" dirty="0">
              <a:latin typeface="Consolas" panose="020B0609020204030204" pitchFamily="49" charset="0"/>
            </a:endParaRP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300" dirty="0">
                <a:solidFill>
                  <a:srgbClr val="3F7F5F"/>
                </a:solidFill>
                <a:latin typeface="Consolas" panose="020B0609020204030204" pitchFamily="49" charset="0"/>
              </a:rPr>
              <a:t>가위바위보</a:t>
            </a: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// 1.</a:t>
            </a:r>
            <a:r>
              <a:rPr lang="ko-KR" altLang="en-US" sz="300" dirty="0">
                <a:solidFill>
                  <a:srgbClr val="3F7F5F"/>
                </a:solidFill>
                <a:latin typeface="Consolas" panose="020B0609020204030204" pitchFamily="49" charset="0"/>
              </a:rPr>
              <a:t>묵   </a:t>
            </a:r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2.</a:t>
            </a:r>
            <a:r>
              <a:rPr lang="ko-KR" altLang="en-US" sz="300" dirty="0">
                <a:solidFill>
                  <a:srgbClr val="3F7F5F"/>
                </a:solidFill>
                <a:latin typeface="Consolas" panose="020B0609020204030204" pitchFamily="49" charset="0"/>
              </a:rPr>
              <a:t>찌  </a:t>
            </a:r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3.</a:t>
            </a:r>
            <a:r>
              <a:rPr lang="ko-KR" altLang="en-US" sz="300" dirty="0">
                <a:solidFill>
                  <a:srgbClr val="3F7F5F"/>
                </a:solidFill>
                <a:latin typeface="Consolas" panose="020B0609020204030204" pitchFamily="49" charset="0"/>
              </a:rPr>
              <a:t>빠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Consolas" panose="020B0609020204030204" pitchFamily="49" charset="0"/>
              </a:rPr>
              <a:t>Random </a:t>
            </a:r>
            <a:r>
              <a:rPr lang="en-US" altLang="ko-KR" sz="300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r>
              <a:rPr lang="en-US" altLang="ko-K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(3)+1;</a:t>
            </a:r>
          </a:p>
          <a:p>
            <a:r>
              <a:rPr lang="en-US" altLang="ko-K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(3)+1;</a:t>
            </a:r>
          </a:p>
          <a:p>
            <a:endParaRPr lang="ko-KR" altLang="en-US" sz="300" dirty="0">
              <a:latin typeface="Consolas" panose="020B0609020204030204" pitchFamily="49" charset="0"/>
            </a:endParaRPr>
          </a:p>
          <a:p>
            <a:r>
              <a:rPr lang="en-US" altLang="ko-KR" sz="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</a:t>
            </a:r>
            <a:r>
              <a:rPr lang="ko-KR" altLang="en-US" sz="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플레이어는 </a:t>
            </a:r>
            <a:r>
              <a:rPr lang="en-US" altLang="ko-KR" sz="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3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</a:t>
            </a:r>
            <a:r>
              <a:rPr lang="ko-KR" altLang="en-US" sz="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플레이어는 </a:t>
            </a:r>
            <a:r>
              <a:rPr lang="en-US" altLang="ko-KR" sz="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3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altLang="ko-KR" sz="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300" dirty="0">
              <a:latin typeface="Consolas" panose="020B0609020204030204" pitchFamily="49" charset="0"/>
            </a:endParaRPr>
          </a:p>
          <a:p>
            <a:r>
              <a:rPr lang="en-US" altLang="ko-KR" sz="3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3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3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비겼습니다</a:t>
            </a:r>
            <a:r>
              <a:rPr lang="en-US" altLang="ko-KR" sz="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3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==3 &amp;&amp; </a:t>
            </a:r>
            <a:r>
              <a:rPr lang="en-US" altLang="ko-KR" sz="3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==1) {</a:t>
            </a:r>
          </a:p>
          <a:p>
            <a:r>
              <a:rPr lang="en-US" altLang="ko-KR" sz="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</a:t>
            </a:r>
            <a:r>
              <a:rPr lang="ko-KR" altLang="en-US" sz="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가 이겼습니다</a:t>
            </a:r>
            <a:r>
              <a:rPr lang="en-US" altLang="ko-KR" sz="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3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==1 &amp;&amp; </a:t>
            </a:r>
            <a:r>
              <a:rPr lang="en-US" altLang="ko-KR" sz="3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==3) {</a:t>
            </a:r>
          </a:p>
          <a:p>
            <a:r>
              <a:rPr lang="en-US" altLang="ko-KR" sz="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</a:t>
            </a:r>
            <a:r>
              <a:rPr lang="ko-KR" altLang="en-US" sz="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가 이겼습니다</a:t>
            </a:r>
            <a:r>
              <a:rPr lang="en-US" altLang="ko-KR" sz="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3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3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</a:t>
            </a:r>
            <a:r>
              <a:rPr lang="ko-KR" altLang="en-US" sz="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가 이겼습니다</a:t>
            </a:r>
            <a:r>
              <a:rPr lang="en-US" altLang="ko-KR" sz="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3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3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</a:t>
            </a:r>
            <a:r>
              <a:rPr lang="ko-KR" altLang="en-US" sz="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가 이겼습니다</a:t>
            </a:r>
            <a:r>
              <a:rPr lang="en-US" altLang="ko-KR" sz="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300" dirty="0">
              <a:latin typeface="Consolas" panose="020B0609020204030204" pitchFamily="49" charset="0"/>
            </a:endParaRPr>
          </a:p>
          <a:p>
            <a:endParaRPr lang="ko-KR" altLang="en-US" sz="300" dirty="0">
              <a:latin typeface="Consolas" panose="020B0609020204030204" pitchFamily="49" charset="0"/>
            </a:endParaRPr>
          </a:p>
          <a:p>
            <a:r>
              <a:rPr lang="en-US" altLang="ko-KR" sz="3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300" dirty="0">
                <a:solidFill>
                  <a:srgbClr val="3F7F5F"/>
                </a:solidFill>
                <a:latin typeface="Consolas" panose="020B0609020204030204" pitchFamily="49" charset="0"/>
              </a:rPr>
              <a:t>소수 판별</a:t>
            </a:r>
          </a:p>
          <a:p>
            <a:r>
              <a:rPr lang="en-US" altLang="ko-K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endParaRPr lang="ko-KR" altLang="en-US" sz="300" dirty="0">
              <a:latin typeface="Consolas" panose="020B0609020204030204" pitchFamily="49" charset="0"/>
            </a:endParaRPr>
          </a:p>
          <a:p>
            <a:r>
              <a:rPr lang="en-US" altLang="ko-KR" sz="3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=2; </a:t>
            </a:r>
            <a:r>
              <a:rPr lang="en-US" altLang="ko-KR" sz="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&lt;=100; ) {</a:t>
            </a:r>
          </a:p>
          <a:p>
            <a:r>
              <a:rPr lang="en-US" altLang="ko-KR" sz="3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=2; </a:t>
            </a:r>
            <a:r>
              <a:rPr lang="en-US" altLang="ko-KR" sz="3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&lt;=100; </a:t>
            </a:r>
            <a:r>
              <a:rPr lang="en-US" altLang="ko-KR" sz="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3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==0) {</a:t>
            </a:r>
          </a:p>
          <a:p>
            <a:r>
              <a:rPr lang="en-US" altLang="ko-KR" sz="300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3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3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==1) {</a:t>
            </a:r>
          </a:p>
          <a:p>
            <a:r>
              <a:rPr lang="en-US" altLang="ko-KR" sz="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3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00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300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altLang="ko-KR" sz="3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3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ko-KR" sz="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야호</a:t>
            </a:r>
            <a:r>
              <a:rPr lang="en-US" altLang="ko-KR" sz="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altLang="ko-KR" sz="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3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7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Rules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err="1" smtClean="0"/>
              <a:t>ppt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이름뒤에</a:t>
            </a:r>
            <a:r>
              <a:rPr lang="ko-KR" altLang="en-US" dirty="0" smtClean="0"/>
              <a:t> 본인의 이름을 쓰고 저장하세요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자바를 이용하지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너무 길어지면 </a:t>
            </a:r>
            <a:r>
              <a:rPr lang="ko-KR" altLang="en-US" dirty="0" err="1" smtClean="0"/>
              <a:t>줄여쓰셔도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처음과 끝은 확실하게 써주세요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오른쪽 공백에 본인의 코드와 결과를 </a:t>
            </a:r>
            <a:r>
              <a:rPr lang="ko-KR" altLang="en-US" dirty="0" err="1" smtClean="0"/>
              <a:t>캡쳐해서</a:t>
            </a:r>
            <a:r>
              <a:rPr lang="ko-KR" altLang="en-US" dirty="0" smtClean="0"/>
              <a:t> 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코드와 결과가 너무 길면 작게 </a:t>
            </a:r>
            <a:r>
              <a:rPr lang="ko-KR" altLang="en-US" dirty="0" err="1" smtClean="0"/>
              <a:t>줄여서붙이세요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키워서 보면 됨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되도록 다른 코드를 참고하지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본인이 했던 </a:t>
            </a:r>
            <a:r>
              <a:rPr lang="ko-KR" altLang="en-US" dirty="0" err="1" smtClean="0"/>
              <a:t>코드포함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연산자 우선순위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61435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다음 실행 결과를 예상해보세요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357430"/>
            <a:ext cx="36290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내용 개체 틀 5"/>
          <p:cNvSpPr txBox="1">
            <a:spLocks/>
          </p:cNvSpPr>
          <p:nvPr/>
        </p:nvSpPr>
        <p:spPr>
          <a:xfrm>
            <a:off x="4643438" y="1571612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자바를 사용하지 말고 예상해보세요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2040" y="2780928"/>
            <a:ext cx="9709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45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True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6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18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4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5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24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8</a:t>
            </a:r>
          </a:p>
          <a:p>
            <a:pPr marL="342900" indent="-342900">
              <a:buAutoNum type="arabicPeriod"/>
            </a:pPr>
            <a:r>
              <a:rPr lang="en-US" altLang="ko-KR" dirty="0"/>
              <a:t>4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 </a:t>
            </a:r>
            <a:r>
              <a:rPr lang="ko-KR" altLang="en-US" smtClean="0"/>
              <a:t>출력 예상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643438" y="1500174"/>
            <a:ext cx="4038600" cy="4525963"/>
          </a:xfrm>
        </p:spPr>
        <p:txBody>
          <a:bodyPr/>
          <a:lstStyle/>
          <a:p>
            <a:r>
              <a:rPr lang="ko-KR" altLang="en-US" dirty="0" smtClean="0"/>
              <a:t>자바를 사용하지 말고 예상해보세요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500305"/>
            <a:ext cx="3929090" cy="102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685792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5004048" y="2780928"/>
            <a:ext cx="2792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/>
              <a:t>-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 </a:t>
            </a:r>
            <a:r>
              <a:rPr lang="ko-KR" altLang="en-US" smtClean="0"/>
              <a:t>출력 예상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자바를 사용하지 말고 예상해보세요</a:t>
            </a:r>
          </a:p>
          <a:p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685792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68"/>
            <a:ext cx="3791165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051767" y="285293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-----</a:t>
            </a:r>
            <a:r>
              <a:rPr lang="ko-KR" altLang="en-US" dirty="0" smtClean="0"/>
              <a:t>끝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 </a:t>
            </a:r>
            <a:r>
              <a:rPr lang="ko-KR" altLang="en-US" smtClean="0"/>
              <a:t>출력 예상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smtClean="0"/>
              <a:t>자바를 사용하지 말고 예상해보세요</a:t>
            </a:r>
          </a:p>
          <a:p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42916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500306"/>
            <a:ext cx="390080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957776" y="2754794"/>
            <a:ext cx="15584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-----0</a:t>
            </a:r>
            <a:r>
              <a:rPr lang="ko-KR" altLang="en-US" dirty="0" smtClean="0"/>
              <a:t>문의 끝</a:t>
            </a:r>
            <a:endParaRPr lang="en-US" altLang="ko-KR" dirty="0" smtClean="0"/>
          </a:p>
          <a:p>
            <a:r>
              <a:rPr lang="en-US" altLang="ko-KR" dirty="0" smtClean="0"/>
              <a:t>-----1</a:t>
            </a:r>
            <a:r>
              <a:rPr lang="ko-KR" altLang="en-US" dirty="0" smtClean="0"/>
              <a:t>문의 끝</a:t>
            </a:r>
            <a:endParaRPr lang="en-US" altLang="ko-KR" dirty="0" smtClean="0"/>
          </a:p>
          <a:p>
            <a:r>
              <a:rPr lang="en-US" altLang="ko-KR" dirty="0" smtClean="0"/>
              <a:t>-----2</a:t>
            </a:r>
            <a:r>
              <a:rPr lang="ko-KR" altLang="en-US" dirty="0" smtClean="0"/>
              <a:t>문의 끝</a:t>
            </a:r>
            <a:endParaRPr lang="en-US" altLang="ko-KR" dirty="0" smtClean="0"/>
          </a:p>
          <a:p>
            <a:r>
              <a:rPr lang="en-US" altLang="ko-KR" dirty="0" smtClean="0"/>
              <a:t>-----3</a:t>
            </a:r>
            <a:r>
              <a:rPr lang="ko-KR" altLang="en-US" dirty="0" smtClean="0"/>
              <a:t>문의 끝</a:t>
            </a:r>
            <a:endParaRPr lang="en-US" altLang="ko-KR" dirty="0" smtClean="0"/>
          </a:p>
          <a:p>
            <a:r>
              <a:rPr lang="en-US" altLang="ko-KR" dirty="0" smtClean="0"/>
              <a:t>-----4</a:t>
            </a:r>
            <a:r>
              <a:rPr lang="ko-KR" altLang="en-US" dirty="0" smtClean="0"/>
              <a:t>문의 끝</a:t>
            </a:r>
            <a:endParaRPr lang="en-US" altLang="ko-KR" dirty="0" smtClean="0"/>
          </a:p>
          <a:p>
            <a:r>
              <a:rPr lang="ko-KR" altLang="en-US" dirty="0"/>
              <a:t>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 </a:t>
            </a:r>
            <a:r>
              <a:rPr lang="ko-KR" altLang="en-US" smtClean="0"/>
              <a:t>출력 예상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자바를 사용하지 말고 예상해보세요</a:t>
            </a:r>
          </a:p>
          <a:p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71478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28868"/>
            <a:ext cx="4071966" cy="1730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860032" y="2447885"/>
            <a:ext cx="1431802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-</a:t>
            </a:r>
          </a:p>
          <a:p>
            <a:r>
              <a:rPr lang="en-US" altLang="ko-KR" sz="1050" dirty="0" smtClean="0"/>
              <a:t>-</a:t>
            </a:r>
          </a:p>
          <a:p>
            <a:r>
              <a:rPr lang="en-US" altLang="ko-KR" sz="1050" dirty="0" smtClean="0"/>
              <a:t>-</a:t>
            </a:r>
          </a:p>
          <a:p>
            <a:r>
              <a:rPr lang="en-US" altLang="ko-KR" sz="1050" dirty="0" smtClean="0"/>
              <a:t>-</a:t>
            </a:r>
          </a:p>
          <a:p>
            <a:r>
              <a:rPr lang="en-US" altLang="ko-KR" sz="1050" dirty="0" smtClean="0"/>
              <a:t>-</a:t>
            </a:r>
          </a:p>
          <a:p>
            <a:r>
              <a:rPr lang="en-US" altLang="ko-KR" sz="1050" dirty="0" smtClean="0"/>
              <a:t>0</a:t>
            </a:r>
            <a:r>
              <a:rPr lang="ko-KR" altLang="en-US" sz="1050" dirty="0" smtClean="0"/>
              <a:t>번째 </a:t>
            </a:r>
            <a:r>
              <a:rPr lang="ko-KR" altLang="en-US" sz="1050" dirty="0" err="1" smtClean="0"/>
              <a:t>반복문의</a:t>
            </a:r>
            <a:r>
              <a:rPr lang="ko-KR" altLang="en-US" sz="1050" dirty="0" smtClean="0"/>
              <a:t> 끝</a:t>
            </a:r>
            <a:r>
              <a:rPr lang="en-US" altLang="ko-KR" sz="1050" dirty="0" smtClean="0"/>
              <a:t>-</a:t>
            </a:r>
          </a:p>
          <a:p>
            <a:r>
              <a:rPr lang="en-US" altLang="ko-KR" sz="1050" dirty="0" smtClean="0"/>
              <a:t>-</a:t>
            </a:r>
          </a:p>
          <a:p>
            <a:r>
              <a:rPr lang="en-US" altLang="ko-KR" sz="1050" dirty="0" smtClean="0"/>
              <a:t>-</a:t>
            </a:r>
          </a:p>
          <a:p>
            <a:r>
              <a:rPr lang="en-US" altLang="ko-KR" sz="1050" dirty="0" smtClean="0"/>
              <a:t>-</a:t>
            </a:r>
          </a:p>
          <a:p>
            <a:r>
              <a:rPr lang="en-US" altLang="ko-KR" sz="1050" dirty="0" smtClean="0"/>
              <a:t>-</a:t>
            </a:r>
          </a:p>
          <a:p>
            <a:r>
              <a:rPr lang="en-US" altLang="ko-KR" sz="1050" dirty="0" smtClean="0"/>
              <a:t>1</a:t>
            </a:r>
            <a:r>
              <a:rPr lang="ko-KR" altLang="en-US" sz="1050" dirty="0" smtClean="0"/>
              <a:t>번째 </a:t>
            </a:r>
            <a:r>
              <a:rPr lang="ko-KR" altLang="en-US" sz="1050" dirty="0" err="1" smtClean="0"/>
              <a:t>반복문의</a:t>
            </a:r>
            <a:r>
              <a:rPr lang="ko-KR" altLang="en-US" sz="1050" dirty="0" smtClean="0"/>
              <a:t> 끝</a:t>
            </a:r>
            <a:r>
              <a:rPr lang="en-US" altLang="ko-KR" sz="1050" dirty="0" smtClean="0"/>
              <a:t>-</a:t>
            </a:r>
          </a:p>
          <a:p>
            <a:r>
              <a:rPr lang="en-US" altLang="ko-KR" sz="1050" dirty="0" smtClean="0"/>
              <a:t>-</a:t>
            </a:r>
          </a:p>
          <a:p>
            <a:r>
              <a:rPr lang="en-US" altLang="ko-KR" sz="1050" dirty="0" smtClean="0"/>
              <a:t>-</a:t>
            </a:r>
          </a:p>
          <a:p>
            <a:r>
              <a:rPr lang="en-US" altLang="ko-KR" sz="1050" dirty="0" smtClean="0"/>
              <a:t>-</a:t>
            </a:r>
          </a:p>
          <a:p>
            <a:r>
              <a:rPr lang="en-US" altLang="ko-KR" sz="1050" dirty="0" smtClean="0"/>
              <a:t>-</a:t>
            </a:r>
          </a:p>
          <a:p>
            <a:r>
              <a:rPr lang="en-US" altLang="ko-KR" sz="1050" dirty="0" smtClean="0"/>
              <a:t>2</a:t>
            </a:r>
            <a:r>
              <a:rPr lang="ko-KR" altLang="en-US" sz="1050" dirty="0" smtClean="0"/>
              <a:t>번째 </a:t>
            </a:r>
            <a:r>
              <a:rPr lang="ko-KR" altLang="en-US" sz="1050" dirty="0" err="1" smtClean="0"/>
              <a:t>반복문의</a:t>
            </a:r>
            <a:r>
              <a:rPr lang="ko-KR" altLang="en-US" sz="1050" dirty="0" smtClean="0"/>
              <a:t> 끝</a:t>
            </a:r>
            <a:r>
              <a:rPr lang="en-US" altLang="ko-KR" sz="1050" dirty="0" smtClean="0"/>
              <a:t>-</a:t>
            </a:r>
          </a:p>
          <a:p>
            <a:r>
              <a:rPr lang="en-US" altLang="ko-KR" sz="1050" dirty="0" smtClean="0"/>
              <a:t>-</a:t>
            </a:r>
          </a:p>
          <a:p>
            <a:r>
              <a:rPr lang="en-US" altLang="ko-KR" sz="1050" dirty="0" smtClean="0"/>
              <a:t>-</a:t>
            </a:r>
          </a:p>
          <a:p>
            <a:r>
              <a:rPr lang="en-US" altLang="ko-KR" sz="1050" dirty="0" smtClean="0"/>
              <a:t>-</a:t>
            </a:r>
          </a:p>
          <a:p>
            <a:r>
              <a:rPr lang="en-US" altLang="ko-KR" sz="1050" dirty="0" smtClean="0"/>
              <a:t>-</a:t>
            </a:r>
          </a:p>
          <a:p>
            <a:r>
              <a:rPr lang="en-US" altLang="ko-KR" sz="1050" dirty="0" smtClean="0"/>
              <a:t>3</a:t>
            </a:r>
            <a:r>
              <a:rPr lang="ko-KR" altLang="en-US" sz="1050" dirty="0" smtClean="0"/>
              <a:t>번째 </a:t>
            </a:r>
            <a:r>
              <a:rPr lang="ko-KR" altLang="en-US" sz="1050" dirty="0" err="1" smtClean="0"/>
              <a:t>반복문의</a:t>
            </a:r>
            <a:r>
              <a:rPr lang="ko-KR" altLang="en-US" sz="1050" dirty="0" smtClean="0"/>
              <a:t> 끝</a:t>
            </a:r>
            <a:r>
              <a:rPr lang="en-US" altLang="ko-KR" sz="1050" dirty="0" smtClean="0"/>
              <a:t>-</a:t>
            </a:r>
          </a:p>
          <a:p>
            <a:r>
              <a:rPr lang="en-US" altLang="ko-KR" sz="1050" dirty="0" smtClean="0"/>
              <a:t>-</a:t>
            </a:r>
          </a:p>
          <a:p>
            <a:r>
              <a:rPr lang="en-US" altLang="ko-KR" sz="1050" dirty="0" smtClean="0"/>
              <a:t>-</a:t>
            </a:r>
          </a:p>
          <a:p>
            <a:r>
              <a:rPr lang="en-US" altLang="ko-KR" sz="1050" dirty="0" smtClean="0"/>
              <a:t>-</a:t>
            </a:r>
          </a:p>
          <a:p>
            <a:r>
              <a:rPr lang="en-US" altLang="ko-KR" sz="1050" dirty="0" smtClean="0"/>
              <a:t>-</a:t>
            </a:r>
          </a:p>
          <a:p>
            <a:r>
              <a:rPr lang="en-US" altLang="ko-KR" sz="1050" dirty="0" smtClean="0"/>
              <a:t>4</a:t>
            </a:r>
            <a:r>
              <a:rPr lang="ko-KR" altLang="en-US" sz="1050" dirty="0" smtClean="0"/>
              <a:t>번째 </a:t>
            </a:r>
            <a:r>
              <a:rPr lang="ko-KR" altLang="en-US" sz="1050" dirty="0" err="1" smtClean="0"/>
              <a:t>반복문의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끝끝</a:t>
            </a:r>
            <a:endParaRPr lang="en-US" altLang="ko-KR" sz="105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구구단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42915"/>
          </a:xfrm>
        </p:spPr>
        <p:txBody>
          <a:bodyPr>
            <a:normAutofit lnSpcReduction="10000"/>
          </a:bodyPr>
          <a:lstStyle/>
          <a:p>
            <a:r>
              <a:rPr lang="ko-KR" altLang="en-US" sz="2000" smtClean="0"/>
              <a:t>다음과 같이 출력하세요</a:t>
            </a:r>
            <a:endParaRPr lang="ko-KR" altLang="en-US" sz="20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357429"/>
            <a:ext cx="1143008" cy="241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2357430"/>
            <a:ext cx="1071570" cy="245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000232" y="314324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….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4348" y="5286388"/>
            <a:ext cx="3482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세로로 너무 길어져 잘랐습니다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1</a:t>
            </a:r>
            <a:r>
              <a:rPr lang="ko-KR" altLang="en-US" smtClean="0"/>
              <a:t>단부터 </a:t>
            </a:r>
            <a:r>
              <a:rPr lang="en-US" altLang="ko-KR" smtClean="0"/>
              <a:t>9</a:t>
            </a:r>
            <a:r>
              <a:rPr lang="ko-KR" altLang="en-US" smtClean="0"/>
              <a:t>단까지 출력하세요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27984" y="241682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&lt;=9;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&lt;=9;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x"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"="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구구단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1"/>
            <a:ext cx="4038600" cy="54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다음과 같이 출력하세요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14554"/>
            <a:ext cx="414340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00034" y="6072206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!</a:t>
            </a:r>
            <a:r>
              <a:rPr lang="ko-KR" altLang="en-US" smtClean="0">
                <a:solidFill>
                  <a:srgbClr val="FF0000"/>
                </a:solidFill>
              </a:rPr>
              <a:t>정렬도 포함해서 출력하세요</a:t>
            </a:r>
            <a:r>
              <a:rPr lang="en-US" altLang="ko-KR" smtClean="0">
                <a:solidFill>
                  <a:srgbClr val="FF0000"/>
                </a:solidFill>
              </a:rPr>
              <a:t>!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9992" y="2355845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&lt;=9;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&lt;=9;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"x"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"="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1128</Words>
  <Application>Microsoft Office PowerPoint</Application>
  <PresentationFormat>화면 슬라이드 쇼(4:3)</PresentationFormat>
  <Paragraphs>308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Consolas</vt:lpstr>
      <vt:lpstr>Wingdings</vt:lpstr>
      <vt:lpstr>Office 테마</vt:lpstr>
      <vt:lpstr>180126_자바동아리_주말실습</vt:lpstr>
      <vt:lpstr>Rules</vt:lpstr>
      <vt:lpstr>연산자 우선순위</vt:lpstr>
      <vt:lpstr>for 출력 예상</vt:lpstr>
      <vt:lpstr>for 출력 예상</vt:lpstr>
      <vt:lpstr>for 출력 예상</vt:lpstr>
      <vt:lpstr>for 출력 예상</vt:lpstr>
      <vt:lpstr>구구단</vt:lpstr>
      <vt:lpstr>구구단</vt:lpstr>
      <vt:lpstr>구구단</vt:lpstr>
      <vt:lpstr>삼각형 출력</vt:lpstr>
      <vt:lpstr>삼각형 출력</vt:lpstr>
      <vt:lpstr>삼각형 출력</vt:lpstr>
      <vt:lpstr>수고하셨습니다.</vt:lpstr>
      <vt:lpstr>가위바위보</vt:lpstr>
      <vt:lpstr>소수판별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hu-19</dc:creator>
  <cp:lastModifiedBy>user</cp:lastModifiedBy>
  <cp:revision>34</cp:revision>
  <dcterms:created xsi:type="dcterms:W3CDTF">2018-01-26T00:42:28Z</dcterms:created>
  <dcterms:modified xsi:type="dcterms:W3CDTF">2018-01-28T15:04:16Z</dcterms:modified>
</cp:coreProperties>
</file>