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6" r:id="rId7"/>
    <p:sldId id="268" r:id="rId8"/>
    <p:sldId id="267" r:id="rId9"/>
    <p:sldId id="261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i-harness.com/ko/q/49fc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180131_</a:t>
            </a:r>
            <a:r>
              <a:rPr lang="ko-KR" altLang="en-US" dirty="0" smtClean="0"/>
              <a:t>자바 동아리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5929330"/>
            <a:ext cx="6400800" cy="28097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 smtClean="0"/>
              <a:t>김나</a:t>
            </a:r>
            <a:r>
              <a:rPr lang="ko-KR" altLang="en-US" dirty="0"/>
              <a:t>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ko-KR" altLang="en-US" dirty="0" err="1" smtClean="0"/>
              <a:t>프로그래머스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-https://programmers.co.kr/learn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357562"/>
            <a:ext cx="431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참고하세요</a:t>
            </a:r>
            <a:endParaRPr lang="en-US" altLang="ko-KR" smtClean="0"/>
          </a:p>
          <a:p>
            <a:r>
              <a:rPr lang="en-US" altLang="ko-KR" smtClean="0">
                <a:hlinkClick r:id="rId2"/>
              </a:rPr>
              <a:t>https://code.i-harness.com/ko/q/49fcb4</a:t>
            </a:r>
            <a:endParaRPr lang="en-US" altLang="ko-KR" smtClean="0"/>
          </a:p>
          <a:p>
            <a:r>
              <a:rPr lang="en-US" altLang="ko-KR" smtClean="0"/>
              <a:t>http://fendee.egloos.com/9143576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The Rules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이름뒤에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줄여쓰셔도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코드와 결과를 </a:t>
            </a:r>
            <a:r>
              <a:rPr lang="ko-KR" altLang="en-US" dirty="0" err="1" smtClean="0"/>
              <a:t>캡처해서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줄여서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328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피보나치 수열이란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</a:rPr>
              <a:t>F(n) = F(n-1) + F(n-2)</a:t>
            </a:r>
          </a:p>
          <a:p>
            <a:pPr>
              <a:buNone/>
            </a:pPr>
            <a:r>
              <a:rPr lang="ko-KR" altLang="en-US" sz="1800" dirty="0" smtClean="0"/>
              <a:t>다음과 같이 진행된다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357562"/>
            <a:ext cx="435771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3933056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10</a:t>
            </a:r>
            <a:r>
              <a:rPr lang="ko-KR" altLang="en-US" smtClean="0">
                <a:solidFill>
                  <a:srgbClr val="FF0000"/>
                </a:solidFill>
              </a:rPr>
              <a:t>번 반복해서 위의 결과를 만들어보세요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9222" y="2004191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smtClean="0"/>
              <a:t>int F=1;</a:t>
            </a:r>
          </a:p>
          <a:p>
            <a:r>
              <a:rPr lang="en-US" altLang="ko-KR" b="1" smtClean="0"/>
              <a:t>int sum=1;</a:t>
            </a:r>
          </a:p>
          <a:p>
            <a:r>
              <a:rPr lang="en-US" altLang="ko-KR" b="1" smtClean="0"/>
              <a:t>int sum1=1;</a:t>
            </a:r>
          </a:p>
          <a:p>
            <a:endParaRPr lang="ko-KR" altLang="en-US" smtClean="0"/>
          </a:p>
          <a:p>
            <a:r>
              <a:rPr lang="en-US" altLang="ko-KR" smtClean="0"/>
              <a:t>System.</a:t>
            </a:r>
            <a:r>
              <a:rPr lang="en-US" altLang="ko-KR" b="1" i="1" smtClean="0"/>
              <a:t>out.print(sum+" "+sum1);</a:t>
            </a:r>
          </a:p>
          <a:p>
            <a:r>
              <a:rPr lang="nn-NO" altLang="ko-KR" b="1" smtClean="0"/>
              <a:t>for(int i=1; i&lt;=10; i++) {</a:t>
            </a:r>
          </a:p>
          <a:p>
            <a:r>
              <a:rPr lang="en-US" altLang="ko-KR" smtClean="0"/>
              <a:t>sum=sum1;</a:t>
            </a:r>
          </a:p>
          <a:p>
            <a:r>
              <a:rPr lang="en-US" altLang="ko-KR" smtClean="0"/>
              <a:t>sum1=F;</a:t>
            </a:r>
          </a:p>
          <a:p>
            <a:r>
              <a:rPr lang="en-US" altLang="ko-KR" smtClean="0"/>
              <a:t>F=sum+sum1;</a:t>
            </a:r>
          </a:p>
          <a:p>
            <a:r>
              <a:rPr lang="en-US" altLang="ko-KR" smtClean="0"/>
              <a:t>System.</a:t>
            </a:r>
            <a:r>
              <a:rPr lang="en-US" altLang="ko-KR" b="1" i="1" smtClean="0"/>
              <a:t>out.print(" "+F);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429132"/>
            <a:ext cx="4271974" cy="37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자릿수들의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1600201"/>
            <a:ext cx="4281518" cy="104298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모든 자릿수를 구하세요</a:t>
            </a:r>
            <a:endParaRPr lang="en-US" altLang="ko-KR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모든 자릿수의 합을 구하세요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14620"/>
            <a:ext cx="425432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89111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altLang="ko-KR" sz="2800" smtClean="0"/>
              <a:t>Random r=</a:t>
            </a:r>
            <a:r>
              <a:rPr lang="en-US" altLang="ko-KR" sz="2800" b="1" smtClean="0"/>
              <a:t>new Random();</a:t>
            </a:r>
          </a:p>
          <a:p>
            <a:r>
              <a:rPr lang="en-US" altLang="ko-KR" sz="2800" b="1" smtClean="0"/>
              <a:t>int i=r.nextInt(1000);</a:t>
            </a:r>
          </a:p>
          <a:p>
            <a:endParaRPr lang="ko-KR" altLang="en-US" sz="2800" smtClean="0"/>
          </a:p>
          <a:p>
            <a:r>
              <a:rPr lang="en-US" altLang="ko-KR" sz="2800" b="1" smtClean="0"/>
              <a:t>int h=i/100;</a:t>
            </a:r>
          </a:p>
          <a:p>
            <a:r>
              <a:rPr lang="en-US" altLang="ko-KR" sz="2800" b="1" smtClean="0"/>
              <a:t>int t=(i-h*100)/10;</a:t>
            </a:r>
          </a:p>
          <a:p>
            <a:r>
              <a:rPr lang="en-US" altLang="ko-KR" sz="2800" b="1" smtClean="0"/>
              <a:t>int o=i-h*100-t*10;</a:t>
            </a:r>
          </a:p>
          <a:p>
            <a:r>
              <a:rPr lang="en-US" altLang="ko-KR" sz="2800" b="1" smtClean="0"/>
              <a:t>int </a:t>
            </a:r>
            <a:r>
              <a:rPr lang="en-US" altLang="ko-KR" sz="2800" b="1" u="sng" smtClean="0"/>
              <a:t>sum=h+t+o;</a:t>
            </a:r>
          </a:p>
          <a:p>
            <a:r>
              <a:rPr lang="en-US" altLang="ko-KR" sz="2800" smtClean="0"/>
              <a:t>System.</a:t>
            </a:r>
            <a:r>
              <a:rPr lang="en-US" altLang="ko-KR" sz="2800" b="1" i="1" smtClean="0"/>
              <a:t>out.println(i+"</a:t>
            </a:r>
            <a:r>
              <a:rPr lang="ko-KR" altLang="en-US" sz="2800" b="1" i="1" smtClean="0"/>
              <a:t>의 백의 자리 </a:t>
            </a:r>
            <a:r>
              <a:rPr lang="en-US" altLang="ko-KR" sz="2800" b="1" i="1" smtClean="0"/>
              <a:t>= "+h);</a:t>
            </a:r>
          </a:p>
          <a:p>
            <a:r>
              <a:rPr lang="en-US" altLang="ko-KR" sz="2800" smtClean="0"/>
              <a:t>System.</a:t>
            </a:r>
            <a:r>
              <a:rPr lang="en-US" altLang="ko-KR" sz="2800" b="1" i="1" smtClean="0"/>
              <a:t>out.println(i+"</a:t>
            </a:r>
            <a:r>
              <a:rPr lang="ko-KR" altLang="en-US" sz="2800" b="1" i="1" smtClean="0"/>
              <a:t>의 십의 자리 </a:t>
            </a:r>
            <a:r>
              <a:rPr lang="en-US" altLang="ko-KR" sz="2800" b="1" i="1" smtClean="0"/>
              <a:t>= "+t);</a:t>
            </a:r>
          </a:p>
          <a:p>
            <a:r>
              <a:rPr lang="en-US" altLang="ko-KR" sz="2800" smtClean="0"/>
              <a:t>System.</a:t>
            </a:r>
            <a:r>
              <a:rPr lang="en-US" altLang="ko-KR" sz="2800" b="1" i="1" smtClean="0"/>
              <a:t>out.println(i+"</a:t>
            </a:r>
            <a:r>
              <a:rPr lang="ko-KR" altLang="en-US" sz="2800" b="1" i="1" smtClean="0"/>
              <a:t>의 일의 자리 </a:t>
            </a:r>
            <a:r>
              <a:rPr lang="en-US" altLang="ko-KR" sz="2800" b="1" i="1" smtClean="0"/>
              <a:t>= "+o);</a:t>
            </a:r>
          </a:p>
          <a:p>
            <a:r>
              <a:rPr lang="en-US" altLang="ko-KR" sz="2800" smtClean="0"/>
              <a:t>System.</a:t>
            </a:r>
            <a:r>
              <a:rPr lang="en-US" altLang="ko-KR" sz="2800" b="1" i="1" smtClean="0"/>
              <a:t>out.println("</a:t>
            </a:r>
            <a:r>
              <a:rPr lang="ko-KR" altLang="en-US" sz="2800" b="1" i="1" smtClean="0"/>
              <a:t>모든 자릿수를 더하면 </a:t>
            </a:r>
            <a:r>
              <a:rPr lang="en-US" altLang="ko-KR" sz="2800" b="1" i="1" smtClean="0"/>
              <a:t>= "+sum);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572008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심심하면 임의의 수는 랜덤함수로 받아 오세요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82880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수란</a:t>
            </a:r>
            <a:r>
              <a:rPr lang="en-US" altLang="ko-KR" dirty="0" smtClean="0"/>
              <a:t>?</a:t>
            </a:r>
          </a:p>
          <a:p>
            <a:r>
              <a:rPr lang="ko-KR" altLang="en-US" sz="1600" dirty="0" smtClean="0"/>
              <a:t>양의 정수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하샤드 </a:t>
            </a:r>
            <a:r>
              <a:rPr lang="ko-KR" altLang="en-US" sz="1600" dirty="0" err="1" smtClean="0"/>
              <a:t>수이려면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의 자릿수의 합으로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나누어져야 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Ex.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의 자릿수 합은 </a:t>
            </a:r>
            <a:r>
              <a:rPr lang="en-US" altLang="ko-KR" sz="1600" dirty="0" smtClean="0">
                <a:solidFill>
                  <a:srgbClr val="0070C0"/>
                </a:solidFill>
              </a:rPr>
              <a:t>1+8=9</a:t>
            </a:r>
            <a:r>
              <a:rPr lang="ko-KR" altLang="en-US" sz="1600" dirty="0" smtClean="0">
                <a:solidFill>
                  <a:srgbClr val="0070C0"/>
                </a:solidFill>
              </a:rPr>
              <a:t>이고</a:t>
            </a:r>
            <a:r>
              <a:rPr lang="en-US" altLang="ko-KR" sz="1600" dirty="0" smtClean="0">
                <a:solidFill>
                  <a:srgbClr val="0070C0"/>
                </a:solidFill>
              </a:rPr>
              <a:t>, 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</a:t>
            </a:r>
            <a:r>
              <a:rPr lang="en-US" altLang="ko-KR" sz="1600" dirty="0" smtClean="0">
                <a:solidFill>
                  <a:srgbClr val="0070C0"/>
                </a:solidFill>
              </a:rPr>
              <a:t>9</a:t>
            </a:r>
            <a:r>
              <a:rPr lang="ko-KR" altLang="en-US" sz="1600" dirty="0" smtClean="0">
                <a:solidFill>
                  <a:srgbClr val="0070C0"/>
                </a:solidFill>
              </a:rPr>
              <a:t>로 나누어 떨어지므로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하샤드 수입니다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643314"/>
            <a:ext cx="36655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500570"/>
            <a:ext cx="29782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5429264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!247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248</a:t>
            </a:r>
            <a:r>
              <a:rPr lang="ko-KR" altLang="en-US" dirty="0" smtClean="0"/>
              <a:t>을 가지고 테스트 해보세요</a:t>
            </a:r>
            <a:r>
              <a:rPr lang="en-US" altLang="ko-KR" dirty="0" smtClean="0"/>
              <a:t>.!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14908" y="1571612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Random </a:t>
            </a:r>
            <a:r>
              <a:rPr lang="en-US" altLang="ko-KR" u="sng" smtClean="0"/>
              <a:t>r=</a:t>
            </a:r>
            <a:r>
              <a:rPr lang="en-US" altLang="ko-KR" b="1" u="sng" smtClean="0"/>
              <a:t>new Random();</a:t>
            </a:r>
          </a:p>
          <a:p>
            <a:r>
              <a:rPr lang="en-US" altLang="ko-KR" b="1" smtClean="0"/>
              <a:t>int </a:t>
            </a:r>
            <a:r>
              <a:rPr lang="en-US" altLang="ko-KR" b="1" u="sng" smtClean="0"/>
              <a:t>i=r.nextInt(1000);</a:t>
            </a:r>
          </a:p>
          <a:p>
            <a:endParaRPr lang="ko-KR" altLang="en-US" smtClean="0"/>
          </a:p>
          <a:p>
            <a:r>
              <a:rPr lang="en-US" altLang="ko-KR" b="1" smtClean="0"/>
              <a:t>int </a:t>
            </a:r>
            <a:r>
              <a:rPr lang="en-US" altLang="ko-KR" b="1" u="sng" smtClean="0"/>
              <a:t>h=i/100;</a:t>
            </a:r>
          </a:p>
          <a:p>
            <a:r>
              <a:rPr lang="en-US" altLang="ko-KR" b="1" smtClean="0"/>
              <a:t>int </a:t>
            </a:r>
            <a:r>
              <a:rPr lang="en-US" altLang="ko-KR" b="1" u="sng" smtClean="0"/>
              <a:t>t=(i-h*100)/10;</a:t>
            </a:r>
          </a:p>
          <a:p>
            <a:r>
              <a:rPr lang="en-US" altLang="ko-KR" b="1" smtClean="0"/>
              <a:t>int </a:t>
            </a:r>
            <a:r>
              <a:rPr lang="en-US" altLang="ko-KR" b="1" u="sng" smtClean="0"/>
              <a:t>o=i-h*100-t*10;</a:t>
            </a:r>
          </a:p>
          <a:p>
            <a:r>
              <a:rPr lang="en-US" altLang="ko-KR" b="1" smtClean="0"/>
              <a:t>int </a:t>
            </a:r>
            <a:r>
              <a:rPr lang="en-US" altLang="ko-KR" b="1" u="sng" smtClean="0"/>
              <a:t>sum=h+t+o;</a:t>
            </a:r>
          </a:p>
          <a:p>
            <a:r>
              <a:rPr lang="en-US" altLang="ko-KR" smtClean="0"/>
              <a:t>System.</a:t>
            </a:r>
            <a:r>
              <a:rPr lang="en-US" altLang="ko-KR" b="1" i="1" smtClean="0"/>
              <a:t>out.println(i+"</a:t>
            </a:r>
            <a:r>
              <a:rPr lang="ko-KR" altLang="en-US" b="1" i="1" smtClean="0"/>
              <a:t>의 모든 자릿수를 더하면 </a:t>
            </a:r>
            <a:r>
              <a:rPr lang="en-US" altLang="ko-KR" b="1" i="1" smtClean="0"/>
              <a:t>= "+sum);</a:t>
            </a:r>
          </a:p>
          <a:p>
            <a:endParaRPr lang="ko-KR" altLang="en-US" smtClean="0"/>
          </a:p>
          <a:p>
            <a:r>
              <a:rPr lang="en-US" altLang="ko-KR" b="1" smtClean="0"/>
              <a:t>if(i%sum==0) {</a:t>
            </a:r>
          </a:p>
          <a:p>
            <a:r>
              <a:rPr lang="en-US" altLang="ko-KR" smtClean="0"/>
              <a:t>System.</a:t>
            </a:r>
            <a:r>
              <a:rPr lang="en-US" altLang="ko-KR" b="1" i="1" smtClean="0"/>
              <a:t>out.println(i+"</a:t>
            </a:r>
            <a:r>
              <a:rPr lang="ko-KR" altLang="en-US" b="1" i="1" smtClean="0"/>
              <a:t>는 하샤드의 수입니다</a:t>
            </a:r>
            <a:r>
              <a:rPr lang="en-US" altLang="ko-KR" b="1" i="1" smtClean="0"/>
              <a:t>.");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b="1" smtClean="0"/>
              <a:t>else {</a:t>
            </a:r>
          </a:p>
          <a:p>
            <a:r>
              <a:rPr lang="en-US" altLang="ko-KR" smtClean="0"/>
              <a:t>System.</a:t>
            </a:r>
            <a:r>
              <a:rPr lang="en-US" altLang="ko-KR" b="1" i="1" smtClean="0"/>
              <a:t>out.println(i+"</a:t>
            </a:r>
            <a:r>
              <a:rPr lang="ko-KR" altLang="en-US" b="1" i="1" smtClean="0"/>
              <a:t>는 하샤드의 수가 아닙니다</a:t>
            </a:r>
            <a:r>
              <a:rPr lang="en-US" altLang="ko-KR" b="1" i="1" smtClean="0"/>
              <a:t>.");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543048"/>
          </a:xfrm>
        </p:spPr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rgbClr val="00B050"/>
                </a:solidFill>
              </a:rPr>
              <a:t>자바를 자바♬자바♬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출력하는 </a:t>
            </a:r>
            <a:r>
              <a:rPr lang="ko-KR" altLang="en-US" b="1" dirty="0" err="1" smtClean="0"/>
              <a:t>메소드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만드세요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5929330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</a:t>
            </a:r>
            <a:r>
              <a:rPr lang="ko-KR" altLang="en-US" smtClean="0"/>
              <a:t>용도 외에 쓰지 마세요</a:t>
            </a:r>
            <a:r>
              <a:rPr lang="en-US" altLang="ko-KR" smtClean="0"/>
              <a:t>!</a:t>
            </a:r>
          </a:p>
          <a:p>
            <a:r>
              <a:rPr lang="en-US" altLang="ko-KR" smtClean="0"/>
              <a:t>!</a:t>
            </a:r>
            <a:r>
              <a:rPr lang="ko-KR" altLang="en-US" smtClean="0"/>
              <a:t>새로운 </a:t>
            </a:r>
            <a:r>
              <a:rPr lang="en-US" altLang="ko-KR" smtClean="0"/>
              <a:t>class</a:t>
            </a:r>
            <a:r>
              <a:rPr lang="ko-KR" altLang="en-US" smtClean="0"/>
              <a:t>를 만들어서 불러오세요</a:t>
            </a:r>
            <a:r>
              <a:rPr lang="en-US" altLang="ko-KR" smtClean="0"/>
              <a:t>^^!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86124"/>
            <a:ext cx="350695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643470" y="16430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메소드</a:t>
            </a:r>
            <a:r>
              <a:rPr lang="en-US" altLang="ko-KR" b="1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smtClean="0"/>
              <a:t>public </a:t>
            </a:r>
            <a:r>
              <a:rPr lang="en-US" altLang="ko-KR" b="1" smtClean="0"/>
              <a:t>static void main(String[] args) {</a:t>
            </a:r>
          </a:p>
          <a:p>
            <a:r>
              <a:rPr lang="en-US" altLang="ko-KR" b="1" smtClean="0"/>
              <a:t>new bbb().bbb();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43470" y="350043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메소드</a:t>
            </a:r>
            <a:r>
              <a:rPr lang="en-US" altLang="ko-KR" b="1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ko-KR" b="1" smtClean="0"/>
              <a:t>public </a:t>
            </a:r>
            <a:r>
              <a:rPr lang="en-US" altLang="ko-KR" b="1" smtClean="0"/>
              <a:t>void </a:t>
            </a:r>
            <a:r>
              <a:rPr lang="en-US" altLang="ko-KR" b="1" u="sng" smtClean="0"/>
              <a:t>bbb(){</a:t>
            </a:r>
          </a:p>
          <a:p>
            <a:r>
              <a:rPr lang="en-US" altLang="ko-KR" b="1" smtClean="0"/>
              <a:t>System.</a:t>
            </a:r>
            <a:r>
              <a:rPr lang="en-US" altLang="ko-KR" b="1" i="1" smtClean="0"/>
              <a:t>out.println("</a:t>
            </a:r>
            <a:r>
              <a:rPr lang="ko-KR" altLang="en-US" b="1" i="1" smtClean="0"/>
              <a:t>자바를 자바♬ 자바♬</a:t>
            </a:r>
            <a:r>
              <a:rPr lang="en-US" altLang="ko-KR" b="1" i="1" smtClean="0"/>
              <a:t>");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4572032" cy="192882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소수</a:t>
            </a:r>
            <a:r>
              <a:rPr lang="en-US" altLang="ko-KR" sz="1400" dirty="0" smtClean="0"/>
              <a:t>(Prime Number)</a:t>
            </a:r>
            <a:r>
              <a:rPr lang="ko-KR" altLang="en-US" dirty="0" smtClean="0"/>
              <a:t>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소수란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ko-KR" altLang="en-US" sz="1700" dirty="0" smtClean="0"/>
              <a:t>양의 약수가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과 자기 자신 뿐인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보다 큰 자연수로 정의된다</a:t>
            </a:r>
            <a:r>
              <a:rPr lang="en-US" altLang="ko-KR" sz="1700" dirty="0" smtClean="0"/>
              <a:t>.</a:t>
            </a:r>
            <a:r>
              <a:rPr lang="en-US" altLang="ko-KR" dirty="0" smtClean="0"/>
              <a:t> 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214686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boolen</a:t>
            </a:r>
            <a:r>
              <a:rPr lang="ko-KR" altLang="en-US" dirty="0" smtClean="0">
                <a:solidFill>
                  <a:srgbClr val="FF0000"/>
                </a:solidFill>
              </a:rPr>
              <a:t>함수를 이용하여 만들 것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smtClean="0"/>
              <a:t>boolean </a:t>
            </a:r>
            <a:r>
              <a:rPr lang="en-US" altLang="ko-KR" b="1" smtClean="0"/>
              <a:t>count=false;</a:t>
            </a:r>
          </a:p>
          <a:p>
            <a:endParaRPr lang="ko-KR" altLang="en-US" smtClean="0"/>
          </a:p>
          <a:p>
            <a:r>
              <a:rPr lang="nn-NO" altLang="ko-KR" b="1" smtClean="0"/>
              <a:t>for(int i=2; i&lt;=100; i++) {</a:t>
            </a:r>
          </a:p>
          <a:p>
            <a:r>
              <a:rPr lang="en-US" altLang="ko-KR" b="1" smtClean="0"/>
              <a:t>for(int j=2; j&lt;i; j++) {</a:t>
            </a:r>
          </a:p>
          <a:p>
            <a:r>
              <a:rPr lang="en-US" altLang="ko-KR" b="1" smtClean="0"/>
              <a:t>if(i%j==0) {</a:t>
            </a:r>
          </a:p>
          <a:p>
            <a:r>
              <a:rPr lang="en-US" altLang="ko-KR" smtClean="0"/>
              <a:t>count=</a:t>
            </a:r>
            <a:r>
              <a:rPr lang="en-US" altLang="ko-KR" b="1" smtClean="0"/>
              <a:t>true;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b="1" smtClean="0"/>
              <a:t>if(count==false) {</a:t>
            </a:r>
          </a:p>
          <a:p>
            <a:r>
              <a:rPr lang="en-US" altLang="ko-KR" b="1" smtClean="0"/>
              <a:t>System.</a:t>
            </a:r>
            <a:r>
              <a:rPr lang="en-US" altLang="ko-KR" b="1" i="1" smtClean="0"/>
              <a:t>out.print(i+" ");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count=</a:t>
            </a:r>
            <a:r>
              <a:rPr lang="en-US" altLang="ko-KR" b="1" smtClean="0"/>
              <a:t>false;</a:t>
            </a:r>
          </a:p>
          <a:p>
            <a:r>
              <a:rPr lang="en-US" altLang="ko-KR" smtClean="0"/>
              <a:t>}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309320"/>
            <a:ext cx="853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코드를 완료하신 분들은 인터넷에서 효율적인 소수판별 알고리즘을 감상하세요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929066"/>
            <a:ext cx="49244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▼더 많은 것을 알고 싶다면▽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짝수와 홀수 판별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5929330"/>
            <a:ext cx="561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용도 외에 쓰지 </a:t>
            </a:r>
            <a:r>
              <a:rPr lang="ko-KR" altLang="en-US" smtClean="0"/>
              <a:t>마세요</a:t>
            </a:r>
            <a:r>
              <a:rPr lang="en-US" altLang="ko-KR" smtClean="0"/>
              <a:t>.!</a:t>
            </a:r>
          </a:p>
          <a:p>
            <a:r>
              <a:rPr lang="en-US" altLang="ko-KR" smtClean="0"/>
              <a:t>!</a:t>
            </a:r>
            <a:r>
              <a:rPr lang="ko-KR" altLang="en-US" smtClean="0"/>
              <a:t>새로운 </a:t>
            </a:r>
            <a:r>
              <a:rPr lang="en-US" altLang="ko-KR" smtClean="0"/>
              <a:t>class</a:t>
            </a:r>
            <a:r>
              <a:rPr lang="ko-KR" altLang="en-US" smtClean="0"/>
              <a:t>를 만들어서 불러오세요</a:t>
            </a:r>
            <a:r>
              <a:rPr lang="en-US" altLang="ko-KR" smtClean="0"/>
              <a:t>^^!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4286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1~10</a:t>
            </a:r>
            <a:r>
              <a:rPr lang="ko-KR" altLang="en-US" sz="2800" dirty="0" smtClean="0"/>
              <a:t>까지 짝수와 홀수를 판별하는 </a:t>
            </a:r>
            <a:r>
              <a:rPr lang="ko-KR" altLang="en-US" sz="2800" b="1" dirty="0" smtClean="0"/>
              <a:t>메소드</a:t>
            </a:r>
            <a:r>
              <a:rPr lang="ko-KR" altLang="en-US" sz="2800" dirty="0" smtClean="0"/>
              <a:t>를 만드세요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4643438" y="16430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메소드</a:t>
            </a:r>
            <a:r>
              <a:rPr lang="en-US" altLang="ko-KR" b="1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smtClean="0"/>
              <a:t>public </a:t>
            </a:r>
            <a:r>
              <a:rPr lang="en-US" altLang="ko-KR" b="1" smtClean="0"/>
              <a:t>static void main(String[] args) {</a:t>
            </a:r>
          </a:p>
          <a:p>
            <a:r>
              <a:rPr lang="en-US" altLang="ko-KR" b="1" smtClean="0"/>
              <a:t>int x = 10;</a:t>
            </a:r>
          </a:p>
          <a:p>
            <a:r>
              <a:rPr lang="en-US" altLang="ko-KR" b="1" smtClean="0"/>
              <a:t>new bbb().bbb(x);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3470" y="320988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메소드</a:t>
            </a:r>
            <a:r>
              <a:rPr lang="en-US" altLang="ko-KR" b="1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ko-KR" b="1" smtClean="0"/>
              <a:t>public </a:t>
            </a:r>
            <a:r>
              <a:rPr lang="en-US" altLang="ko-KR" b="1" smtClean="0"/>
              <a:t>void </a:t>
            </a:r>
            <a:r>
              <a:rPr lang="en-US" altLang="ko-KR" b="1" u="sng" smtClean="0"/>
              <a:t>bbb(int n){</a:t>
            </a:r>
          </a:p>
          <a:p>
            <a:r>
              <a:rPr lang="nn-NO" altLang="ko-KR" b="1" smtClean="0"/>
              <a:t>for(int i=1; i&lt;=n; i++) {</a:t>
            </a:r>
          </a:p>
          <a:p>
            <a:r>
              <a:rPr lang="en-US" altLang="ko-KR" b="1" smtClean="0"/>
              <a:t>if(i%2==1) {</a:t>
            </a:r>
          </a:p>
          <a:p>
            <a:r>
              <a:rPr lang="en-US" altLang="ko-KR" b="1" smtClean="0"/>
              <a:t>System.</a:t>
            </a:r>
            <a:r>
              <a:rPr lang="en-US" altLang="ko-KR" b="1" i="1" smtClean="0"/>
              <a:t>out.println(i+"</a:t>
            </a:r>
            <a:r>
              <a:rPr lang="ko-KR" altLang="en-US" b="1" i="1" smtClean="0"/>
              <a:t>는 홀수입니다</a:t>
            </a:r>
            <a:r>
              <a:rPr lang="en-US" altLang="ko-KR" b="1" i="1" smtClean="0"/>
              <a:t>.");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b="1" smtClean="0"/>
              <a:t>else {</a:t>
            </a:r>
          </a:p>
          <a:p>
            <a:r>
              <a:rPr lang="en-US" altLang="ko-KR" b="1" smtClean="0"/>
              <a:t>System.</a:t>
            </a:r>
            <a:r>
              <a:rPr lang="en-US" altLang="ko-KR" b="1" i="1" smtClean="0"/>
              <a:t>out.println(i+"</a:t>
            </a:r>
            <a:r>
              <a:rPr lang="ko-KR" altLang="en-US" b="1" i="1" smtClean="0"/>
              <a:t>는 짝수입니다</a:t>
            </a:r>
            <a:r>
              <a:rPr lang="en-US" altLang="ko-KR" b="1" i="1" smtClean="0"/>
              <a:t>.");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564</Words>
  <Application>Microsoft Office PowerPoint</Application>
  <PresentationFormat>화면 슬라이드 쇼(4:3)</PresentationFormat>
  <Paragraphs>122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180131_자바 동아리</vt:lpstr>
      <vt:lpstr>The Rules</vt:lpstr>
      <vt:lpstr>피보나치 수열</vt:lpstr>
      <vt:lpstr>자릿수들의 합</vt:lpstr>
      <vt:lpstr>하샤드의 수</vt:lpstr>
      <vt:lpstr>메소드</vt:lpstr>
      <vt:lpstr>소수(Prime Number)판별</vt:lpstr>
      <vt:lpstr>수고하셨습니다.</vt:lpstr>
      <vt:lpstr>짝수와 홀수 판별</vt:lpstr>
      <vt:lpstr>출처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동아리</dc:title>
  <dc:creator>kim</dc:creator>
  <cp:lastModifiedBy>HU-20</cp:lastModifiedBy>
  <cp:revision>71</cp:revision>
  <dcterms:created xsi:type="dcterms:W3CDTF">2018-01-26T11:40:38Z</dcterms:created>
  <dcterms:modified xsi:type="dcterms:W3CDTF">2018-01-31T08:02:17Z</dcterms:modified>
</cp:coreProperties>
</file>