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6" r:id="rId4"/>
    <p:sldId id="277" r:id="rId5"/>
    <p:sldId id="258" r:id="rId6"/>
    <p:sldId id="257" r:id="rId7"/>
    <p:sldId id="269" r:id="rId8"/>
    <p:sldId id="270" r:id="rId9"/>
    <p:sldId id="268" r:id="rId10"/>
    <p:sldId id="260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55" autoAdjust="0"/>
  </p:normalViewPr>
  <p:slideViewPr>
    <p:cSldViewPr>
      <p:cViewPr varScale="1">
        <p:scale>
          <a:sx n="110" d="100"/>
          <a:sy n="110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32858-B911-4CD3-A9C2-DE31FE0E9002}" type="datetimeFigureOut">
              <a:rPr lang="ko-KR" altLang="en-US" smtClean="0"/>
              <a:pPr/>
              <a:t>2018-02-02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180129_</a:t>
            </a:r>
            <a:r>
              <a:rPr lang="ko-KR" altLang="en-US" sz="4000" dirty="0" smtClean="0"/>
              <a:t>자바동아리</a:t>
            </a:r>
            <a:r>
              <a:rPr lang="en-US" altLang="ko-KR" sz="4000" dirty="0" smtClean="0"/>
              <a:t>_</a:t>
            </a:r>
            <a:r>
              <a:rPr lang="ko-KR" altLang="en-US" sz="4000" dirty="0" smtClean="0"/>
              <a:t>월요일 문제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71604" y="5357826"/>
            <a:ext cx="5929354" cy="500066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feat. </a:t>
            </a:r>
            <a:r>
              <a:rPr lang="ko-KR" altLang="en-US" dirty="0"/>
              <a:t>이</a:t>
            </a:r>
            <a:r>
              <a:rPr lang="ko-KR" altLang="en-US" dirty="0" smtClean="0"/>
              <a:t>선용</a:t>
            </a:r>
            <a:r>
              <a:rPr lang="en-US" altLang="ko-KR" dirty="0" smtClean="0"/>
              <a:t>, </a:t>
            </a:r>
            <a:r>
              <a:rPr lang="ko-KR" altLang="en-US" dirty="0" err="1"/>
              <a:t>신</a:t>
            </a:r>
            <a:r>
              <a:rPr lang="ko-KR" altLang="en-US" dirty="0" err="1" smtClean="0"/>
              <a:t>새별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응용 심화 문제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 smtClean="0"/>
              <a:t>소스 기입</a:t>
            </a:r>
            <a:endParaRPr lang="ko-KR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71472" y="5929330"/>
            <a:ext cx="3065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ko-KR" altLang="en-US" sz="1400" dirty="0" smtClean="0"/>
              <a:t>▼</a:t>
            </a:r>
            <a:r>
              <a:rPr lang="ko-KR" altLang="en-US" sz="1400" b="1" dirty="0" smtClean="0"/>
              <a:t>반드시 </a:t>
            </a:r>
            <a:r>
              <a:rPr lang="ko-KR" altLang="en-US" sz="1400" b="1" dirty="0" err="1" smtClean="0"/>
              <a:t>출력문에</a:t>
            </a:r>
            <a:r>
              <a:rPr lang="ko-KR" altLang="en-US" sz="1400" b="1" dirty="0" smtClean="0"/>
              <a:t> 포함되어야 함</a:t>
            </a:r>
            <a:r>
              <a:rPr lang="ko-KR" altLang="en-US" sz="1400" dirty="0" smtClean="0"/>
              <a:t>▽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ko-KR" altLang="en-US" sz="1050" dirty="0" smtClean="0"/>
              <a:t>플레이어</a:t>
            </a:r>
            <a:r>
              <a:rPr lang="en-US" altLang="ko-KR" sz="1050" dirty="0" smtClean="0"/>
              <a:t>/</a:t>
            </a:r>
            <a:r>
              <a:rPr lang="ko-KR" altLang="en-US" sz="1050" dirty="0" smtClean="0"/>
              <a:t>컴퓨터가 무엇을 냈는가</a:t>
            </a:r>
            <a:r>
              <a:rPr lang="en-US" altLang="ko-KR" sz="1050" dirty="0" smtClean="0"/>
              <a:t>?</a:t>
            </a:r>
          </a:p>
          <a:p>
            <a:pPr marL="342900" indent="-342900">
              <a:buAutoNum type="arabicPeriod"/>
            </a:pPr>
            <a:r>
              <a:rPr lang="ko-KR" altLang="en-US" sz="1050" dirty="0" smtClean="0"/>
              <a:t>누가 이겼는가</a:t>
            </a:r>
            <a:r>
              <a:rPr lang="en-US" altLang="ko-KR" sz="1050" dirty="0" smtClean="0"/>
              <a:t>?</a:t>
            </a:r>
            <a:endParaRPr lang="ko-KR" altLang="en-US" sz="105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14" y="1268760"/>
            <a:ext cx="4410489" cy="252028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871974"/>
            <a:ext cx="4176464" cy="161166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-459432"/>
            <a:ext cx="443384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Rules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dirty="0" err="1" smtClean="0"/>
              <a:t>ppt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이름뒤에</a:t>
            </a:r>
            <a:r>
              <a:rPr lang="ko-KR" altLang="en-US" dirty="0" smtClean="0"/>
              <a:t> 본인의 이름을 쓰고 저장하세요</a:t>
            </a:r>
            <a:r>
              <a:rPr lang="en-US" altLang="ko-KR" dirty="0" smtClean="0"/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dirty="0" smtClean="0"/>
              <a:t>‘</a:t>
            </a:r>
            <a:r>
              <a:rPr lang="ko-KR" altLang="en-US" dirty="0" smtClean="0"/>
              <a:t>예상하세요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는 자바를 이용하지 마세요</a:t>
            </a:r>
            <a:r>
              <a:rPr lang="en-US" altLang="ko-KR" dirty="0" smtClean="0"/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dirty="0" smtClean="0"/>
              <a:t>‘</a:t>
            </a:r>
            <a:r>
              <a:rPr lang="ko-KR" altLang="en-US" dirty="0" smtClean="0"/>
              <a:t>예상하세요</a:t>
            </a:r>
            <a:r>
              <a:rPr lang="en-US" altLang="ko-KR" dirty="0" smtClean="0"/>
              <a:t>’</a:t>
            </a:r>
            <a:r>
              <a:rPr lang="ko-KR" altLang="en-US" dirty="0" smtClean="0"/>
              <a:t>가 너무 길어지면 </a:t>
            </a:r>
            <a:r>
              <a:rPr lang="ko-KR" altLang="en-US" dirty="0" err="1" smtClean="0"/>
              <a:t>줄여쓰셔도</a:t>
            </a:r>
            <a:r>
              <a:rPr lang="ko-KR" altLang="en-US" dirty="0" smtClean="0"/>
              <a:t> 됩니다</a:t>
            </a:r>
            <a:r>
              <a:rPr lang="en-US" altLang="ko-KR" dirty="0" smtClean="0"/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dirty="0" smtClean="0"/>
              <a:t>(</a:t>
            </a:r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처음과 끝은 확실하게 써주세요</a:t>
            </a:r>
            <a:r>
              <a:rPr lang="en-US" altLang="ko-KR" dirty="0" smtClean="0"/>
              <a:t>.)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ko-KR" altLang="en-US" dirty="0" smtClean="0"/>
              <a:t>오른쪽 공백에 본인의 코드와 결과를 </a:t>
            </a:r>
            <a:r>
              <a:rPr lang="ko-KR" altLang="en-US" dirty="0" err="1" smtClean="0"/>
              <a:t>캡쳐해서</a:t>
            </a:r>
            <a:r>
              <a:rPr lang="ko-KR" altLang="en-US" dirty="0" smtClean="0"/>
              <a:t> 붙이세요</a:t>
            </a:r>
            <a:r>
              <a:rPr lang="en-US" altLang="ko-KR" dirty="0" smtClean="0"/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ko-KR" altLang="en-US" dirty="0" smtClean="0"/>
              <a:t>코드와 결과가 너무 길면 작게 </a:t>
            </a:r>
            <a:r>
              <a:rPr lang="ko-KR" altLang="en-US" dirty="0" err="1" smtClean="0"/>
              <a:t>줄여서붙이세요</a:t>
            </a:r>
            <a:r>
              <a:rPr lang="en-US" altLang="ko-KR" dirty="0" smtClean="0"/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dirty="0" smtClean="0"/>
              <a:t>(</a:t>
            </a:r>
            <a:r>
              <a:rPr lang="ko-KR" altLang="en-US" dirty="0" smtClean="0"/>
              <a:t>키워서 보면 됨</a:t>
            </a:r>
            <a:r>
              <a:rPr lang="en-US" altLang="ko-KR" dirty="0" smtClean="0"/>
              <a:t>.)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ko-KR" altLang="en-US" dirty="0" smtClean="0"/>
              <a:t>되도록 다른 코드를 참고하지 마세요</a:t>
            </a:r>
            <a:r>
              <a:rPr lang="en-US" altLang="ko-KR" dirty="0" smtClean="0"/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dirty="0" smtClean="0"/>
              <a:t>(</a:t>
            </a:r>
            <a:r>
              <a:rPr lang="ko-KR" altLang="en-US" dirty="0" smtClean="0"/>
              <a:t>본인이 했던 코드포함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자동 </a:t>
            </a:r>
            <a:r>
              <a:rPr lang="ko-KR" altLang="en-US" dirty="0" err="1" smtClean="0"/>
              <a:t>형변환</a:t>
            </a:r>
            <a:r>
              <a:rPr lang="en-US" altLang="ko-KR" dirty="0" smtClean="0"/>
              <a:t>(Up-casting)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0" y="1484784"/>
            <a:ext cx="4495800" cy="1108719"/>
          </a:xfrm>
        </p:spPr>
        <p:txBody>
          <a:bodyPr>
            <a:normAutofit fontScale="92500"/>
          </a:bodyPr>
          <a:lstStyle/>
          <a:p>
            <a:r>
              <a:rPr lang="ko-KR" altLang="en-US" sz="1800" dirty="0" smtClean="0"/>
              <a:t>타입에 따른 자동 </a:t>
            </a:r>
            <a:r>
              <a:rPr lang="ko-KR" altLang="en-US" sz="1800" dirty="0" err="1" smtClean="0"/>
              <a:t>형변환을</a:t>
            </a:r>
            <a:r>
              <a:rPr lang="ko-KR" altLang="en-US" sz="1800" dirty="0" smtClean="0"/>
              <a:t> 예상</a:t>
            </a:r>
            <a:endParaRPr lang="en-US" altLang="ko-KR" sz="1800" dirty="0" smtClean="0"/>
          </a:p>
          <a:p>
            <a:r>
              <a:rPr lang="en-US" altLang="ko-KR" sz="1800" dirty="0" smtClean="0"/>
              <a:t>1. </a:t>
            </a:r>
            <a:r>
              <a:rPr lang="ko-KR" altLang="en-US" sz="1800" dirty="0" smtClean="0"/>
              <a:t>문제에 따른 결과값으로 나올 수 있는 </a:t>
            </a:r>
            <a:endParaRPr lang="en-US" altLang="ko-KR" sz="1800" dirty="0" smtClean="0"/>
          </a:p>
          <a:p>
            <a:r>
              <a:rPr lang="en-US" altLang="ko-KR" sz="1800" dirty="0" smtClean="0">
                <a:solidFill>
                  <a:srgbClr val="FF0000"/>
                </a:solidFill>
              </a:rPr>
              <a:t>‘</a:t>
            </a:r>
            <a:r>
              <a:rPr lang="ko-KR" altLang="en-US" sz="1800" dirty="0" err="1" smtClean="0">
                <a:solidFill>
                  <a:srgbClr val="FF0000"/>
                </a:solidFill>
              </a:rPr>
              <a:t>자료형</a:t>
            </a:r>
            <a:r>
              <a:rPr lang="en-US" altLang="ko-KR" sz="1800" dirty="0" smtClean="0">
                <a:solidFill>
                  <a:srgbClr val="FF0000"/>
                </a:solidFill>
              </a:rPr>
              <a:t>’</a:t>
            </a:r>
            <a:r>
              <a:rPr lang="ko-KR" altLang="en-US" sz="1800" dirty="0" smtClean="0"/>
              <a:t>을 적어주세요</a:t>
            </a:r>
            <a:endParaRPr lang="ko-KR" altLang="en-US" sz="1800" dirty="0"/>
          </a:p>
        </p:txBody>
      </p:sp>
      <p:sp>
        <p:nvSpPr>
          <p:cNvPr id="7" name="내용 개체 틀 5"/>
          <p:cNvSpPr txBox="1">
            <a:spLocks/>
          </p:cNvSpPr>
          <p:nvPr/>
        </p:nvSpPr>
        <p:spPr>
          <a:xfrm>
            <a:off x="4643438" y="1571612"/>
            <a:ext cx="4038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800" dirty="0"/>
              <a:t> </a:t>
            </a:r>
            <a:r>
              <a:rPr lang="en-US" altLang="ko-KR" sz="2800" dirty="0" smtClean="0"/>
              <a:t>   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altLang="ko-KR" sz="2800" noProof="0" dirty="0" err="1" smtClean="0"/>
              <a:t>int</a:t>
            </a:r>
            <a:r>
              <a:rPr lang="en-US" altLang="ko-KR" sz="2800" dirty="0" smtClean="0"/>
              <a:t>                                                                                                                           </a:t>
            </a:r>
            <a:endParaRPr lang="en-US" altLang="ko-KR" sz="2800" noProof="0" dirty="0" smtClean="0"/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lang="en-US" altLang="ko-KR" sz="2800" dirty="0" err="1" smtClean="0"/>
              <a:t>int</a:t>
            </a:r>
            <a:endParaRPr kumimoji="0" lang="en-US" altLang="ko-KR" sz="2800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2800" dirty="0" smtClean="0"/>
              <a:t>  </a:t>
            </a:r>
            <a:r>
              <a:rPr lang="en-US" altLang="ko-KR" sz="2800" dirty="0" err="1" smtClean="0"/>
              <a:t>int</a:t>
            </a:r>
            <a:endParaRPr lang="en-US" altLang="ko-KR" sz="2800" noProof="0" dirty="0" smtClean="0"/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2800" dirty="0" smtClean="0"/>
              <a:t>  long</a:t>
            </a:r>
            <a:endParaRPr kumimoji="0" lang="en-US" altLang="ko-KR" sz="2800" b="0" i="0" u="none" strike="noStrike" kern="1200" cap="none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800" dirty="0" smtClean="0"/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altLang="ko-KR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long</a:t>
            </a:r>
            <a:endParaRPr kumimoji="0" lang="en-US" altLang="ko-K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sz="2800" noProof="0" dirty="0" smtClean="0"/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2800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sz="2800" noProof="0" dirty="0" smtClean="0"/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2800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sz="2800" noProof="0" dirty="0" smtClean="0"/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2800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800" noProof="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636912"/>
            <a:ext cx="3600400" cy="372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454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자동 </a:t>
            </a:r>
            <a:r>
              <a:rPr lang="ko-KR" altLang="en-US" dirty="0" err="1" smtClean="0"/>
              <a:t>형변환</a:t>
            </a:r>
            <a:r>
              <a:rPr lang="en-US" altLang="ko-KR" dirty="0" smtClean="0"/>
              <a:t>(Up-casting)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0" y="1484784"/>
            <a:ext cx="4495800" cy="1108719"/>
          </a:xfrm>
        </p:spPr>
        <p:txBody>
          <a:bodyPr>
            <a:normAutofit fontScale="92500"/>
          </a:bodyPr>
          <a:lstStyle/>
          <a:p>
            <a:r>
              <a:rPr lang="ko-KR" altLang="en-US" sz="1800" dirty="0" smtClean="0"/>
              <a:t>타입에 따른 자동 </a:t>
            </a:r>
            <a:r>
              <a:rPr lang="ko-KR" altLang="en-US" sz="1800" dirty="0" err="1" smtClean="0"/>
              <a:t>형변환을</a:t>
            </a:r>
            <a:r>
              <a:rPr lang="ko-KR" altLang="en-US" sz="1800" dirty="0" smtClean="0"/>
              <a:t> 예상</a:t>
            </a:r>
            <a:endParaRPr lang="en-US" altLang="ko-KR" sz="1800" dirty="0" smtClean="0"/>
          </a:p>
          <a:p>
            <a:r>
              <a:rPr lang="en-US" altLang="ko-KR" sz="1800" dirty="0" smtClean="0"/>
              <a:t>1. </a:t>
            </a:r>
            <a:r>
              <a:rPr lang="ko-KR" altLang="en-US" sz="1800" dirty="0" smtClean="0"/>
              <a:t>문제에 따른 결과값으로 나올 수 있는 </a:t>
            </a:r>
            <a:endParaRPr lang="en-US" altLang="ko-KR" sz="1800" dirty="0" smtClean="0"/>
          </a:p>
          <a:p>
            <a:r>
              <a:rPr lang="en-US" altLang="ko-KR" sz="1800" dirty="0" smtClean="0">
                <a:solidFill>
                  <a:srgbClr val="FF0000"/>
                </a:solidFill>
              </a:rPr>
              <a:t>‘</a:t>
            </a:r>
            <a:r>
              <a:rPr lang="ko-KR" altLang="en-US" sz="1800" dirty="0" err="1" smtClean="0">
                <a:solidFill>
                  <a:srgbClr val="FF0000"/>
                </a:solidFill>
              </a:rPr>
              <a:t>자료형</a:t>
            </a:r>
            <a:r>
              <a:rPr lang="en-US" altLang="ko-KR" sz="1800" dirty="0" smtClean="0">
                <a:solidFill>
                  <a:srgbClr val="FF0000"/>
                </a:solidFill>
              </a:rPr>
              <a:t>’</a:t>
            </a:r>
            <a:r>
              <a:rPr lang="ko-KR" altLang="en-US" sz="1800" dirty="0" smtClean="0"/>
              <a:t>을 적어주세요</a:t>
            </a:r>
            <a:endParaRPr lang="ko-KR" altLang="en-US" sz="1800" dirty="0"/>
          </a:p>
        </p:txBody>
      </p:sp>
      <p:sp>
        <p:nvSpPr>
          <p:cNvPr id="7" name="내용 개체 틀 5"/>
          <p:cNvSpPr txBox="1">
            <a:spLocks/>
          </p:cNvSpPr>
          <p:nvPr/>
        </p:nvSpPr>
        <p:spPr>
          <a:xfrm>
            <a:off x="4643438" y="1571612"/>
            <a:ext cx="4038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sz="2800" noProof="0" dirty="0" smtClean="0"/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2800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sz="2800" noProof="0" dirty="0" smtClean="0"/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2800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sz="2800" noProof="0" dirty="0" smtClean="0"/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2800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sz="2800" noProof="0" dirty="0" smtClean="0"/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800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564904"/>
            <a:ext cx="4239217" cy="353267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763781" y="1601546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 smtClean="0"/>
              <a:t>double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2802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스캐너 확인문제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61587" y="1196752"/>
            <a:ext cx="6491064" cy="614353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1800" dirty="0" smtClean="0"/>
              <a:t>각 라인에 대한 설명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본인이 아는 바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을 간략하게 서술해요</a:t>
            </a:r>
            <a:r>
              <a:rPr lang="en-US" altLang="ko-KR" sz="1800" dirty="0" smtClean="0"/>
              <a:t>.</a:t>
            </a:r>
            <a:r>
              <a:rPr lang="ko-KR" altLang="en-US" sz="1800" dirty="0" smtClean="0"/>
              <a:t> </a:t>
            </a:r>
            <a:endParaRPr lang="en-US" altLang="ko-KR" sz="1800" dirty="0" smtClean="0"/>
          </a:p>
          <a:p>
            <a:r>
              <a:rPr lang="ko-KR" altLang="en-US" sz="1800" dirty="0" smtClean="0"/>
              <a:t>예상 실행 결과를 기입해주세요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  <p:sp>
        <p:nvSpPr>
          <p:cNvPr id="7" name="내용 개체 틀 5"/>
          <p:cNvSpPr txBox="1">
            <a:spLocks/>
          </p:cNvSpPr>
          <p:nvPr/>
        </p:nvSpPr>
        <p:spPr>
          <a:xfrm>
            <a:off x="539552" y="5085184"/>
            <a:ext cx="7779655" cy="1512168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800" dirty="0" smtClean="0"/>
              <a:t>1.javaclub.java1801</a:t>
            </a:r>
            <a:r>
              <a:rPr lang="ko-KR" altLang="en-US" sz="2800" dirty="0" smtClean="0"/>
              <a:t>패키지</a:t>
            </a:r>
            <a:endParaRPr lang="en-US" altLang="ko-KR" sz="2800" dirty="0" smtClean="0"/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8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</a:t>
            </a:r>
            <a:r>
              <a:rPr lang="ko-KR" altLang="en-US" sz="2800" dirty="0" err="1" smtClean="0"/>
              <a:t>모든유틸을사용한다</a:t>
            </a:r>
            <a:r>
              <a:rPr lang="en-US" altLang="ko-KR" sz="2800" dirty="0" smtClean="0"/>
              <a:t>.</a:t>
            </a:r>
            <a:endParaRPr kumimoji="0" lang="en-US" altLang="ko-KR" sz="2800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800" dirty="0" smtClean="0"/>
              <a:t>3.Randomexample2 </a:t>
            </a:r>
            <a:r>
              <a:rPr lang="ko-KR" altLang="en-US" sz="2800" dirty="0" err="1" smtClean="0"/>
              <a:t>라는클래스</a:t>
            </a:r>
            <a:endParaRPr lang="en-US" altLang="ko-KR" sz="2800" dirty="0" smtClean="0"/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8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4.Main</a:t>
            </a:r>
            <a:r>
              <a:rPr lang="ko-KR" altLang="en-US" sz="2800" dirty="0" smtClean="0"/>
              <a:t>함수</a:t>
            </a:r>
            <a:endParaRPr kumimoji="0" lang="en-US" altLang="ko-KR" sz="2800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800" dirty="0" smtClean="0"/>
              <a:t>5.player1</a:t>
            </a:r>
            <a:r>
              <a:rPr lang="ko-KR" altLang="en-US" sz="2800" dirty="0" smtClean="0"/>
              <a:t>은 정수형</a:t>
            </a:r>
            <a:endParaRPr lang="en-US" altLang="ko-KR" sz="2800" dirty="0" smtClean="0"/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8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6.Scan</a:t>
            </a:r>
            <a:r>
              <a:rPr kumimoji="0" lang="ko-KR" altLang="en-US" sz="28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이라는 </a:t>
            </a:r>
            <a:r>
              <a:rPr kumimoji="0" lang="ko-KR" altLang="en-US" sz="2800" b="0" i="0" u="none" strike="noStrike" kern="120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변수선언을하다</a:t>
            </a:r>
            <a:r>
              <a:rPr kumimoji="0" lang="en-US" altLang="ko-KR" sz="28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800" dirty="0" smtClean="0"/>
              <a:t>7.</a:t>
            </a:r>
            <a:r>
              <a:rPr lang="ko-KR" altLang="en-US" sz="2800" dirty="0" smtClean="0"/>
              <a:t>가위</a:t>
            </a:r>
            <a:r>
              <a:rPr lang="en-US" altLang="ko-KR" sz="2800" dirty="0" smtClean="0"/>
              <a:t>(1) </a:t>
            </a:r>
            <a:r>
              <a:rPr lang="ko-KR" altLang="en-US" sz="2800" dirty="0" smtClean="0"/>
              <a:t>바위</a:t>
            </a:r>
            <a:r>
              <a:rPr lang="en-US" altLang="ko-KR" sz="2800" dirty="0" smtClean="0"/>
              <a:t>(2) </a:t>
            </a:r>
            <a:r>
              <a:rPr lang="ko-KR" altLang="en-US" sz="2800" dirty="0" smtClean="0"/>
              <a:t>보</a:t>
            </a:r>
            <a:r>
              <a:rPr lang="en-US" altLang="ko-KR" sz="2800" dirty="0" smtClean="0"/>
              <a:t>(3) </a:t>
            </a:r>
            <a:r>
              <a:rPr lang="ko-KR" altLang="en-US" sz="2800" dirty="0" smtClean="0"/>
              <a:t>을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를</a:t>
            </a:r>
            <a:r>
              <a:rPr lang="en-US" altLang="ko-KR" sz="2800" dirty="0" smtClean="0"/>
              <a:t>) </a:t>
            </a:r>
            <a:r>
              <a:rPr lang="ko-KR" altLang="en-US" sz="2800" dirty="0" smtClean="0"/>
              <a:t>입력하세요</a:t>
            </a:r>
            <a:r>
              <a:rPr lang="en-US" altLang="ko-KR" sz="2800" dirty="0" smtClean="0"/>
              <a:t>: </a:t>
            </a:r>
            <a:r>
              <a:rPr lang="ko-KR" altLang="en-US" sz="2800" dirty="0" smtClean="0"/>
              <a:t>를 출력함</a:t>
            </a:r>
            <a:endParaRPr lang="en-US" altLang="ko-KR" sz="2800" dirty="0" smtClean="0"/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800" dirty="0" smtClean="0"/>
              <a:t>8.player1.</a:t>
            </a:r>
            <a:r>
              <a:rPr lang="ko-KR" altLang="en-US" sz="2800" dirty="0" smtClean="0"/>
              <a:t>에 </a:t>
            </a:r>
            <a:r>
              <a:rPr lang="en-US" altLang="ko-KR" sz="2800" dirty="0" smtClean="0"/>
              <a:t>scan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800" dirty="0" smtClean="0"/>
              <a:t>9.player1</a:t>
            </a:r>
            <a:r>
              <a:rPr lang="ko-KR" altLang="en-US" sz="2800" dirty="0" smtClean="0"/>
              <a:t>의 값을 출력함</a:t>
            </a:r>
            <a:endParaRPr lang="en-US" altLang="ko-KR" sz="2800" dirty="0" smtClean="0"/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28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결과 </a:t>
            </a:r>
            <a:r>
              <a:rPr kumimoji="0" lang="en-US" altLang="ko-KR" sz="28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</a:t>
            </a:r>
            <a:r>
              <a:rPr kumimoji="0" lang="ko-KR" altLang="en-US" sz="28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가위</a:t>
            </a:r>
            <a:r>
              <a:rPr kumimoji="0" lang="en-US" altLang="ko-KR" sz="28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(1) </a:t>
            </a:r>
            <a:r>
              <a:rPr kumimoji="0" lang="ko-KR" altLang="en-US" sz="28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바위</a:t>
            </a:r>
            <a:r>
              <a:rPr kumimoji="0" lang="en-US" altLang="ko-KR" sz="28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(2)</a:t>
            </a:r>
            <a:r>
              <a:rPr kumimoji="0" lang="en-US" altLang="ko-KR" sz="28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ko-KR" altLang="en-US" sz="28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보</a:t>
            </a:r>
            <a:r>
              <a:rPr kumimoji="0" lang="en-US" altLang="ko-KR" sz="28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(3) </a:t>
            </a:r>
            <a:r>
              <a:rPr kumimoji="0" lang="ko-KR" altLang="en-US" sz="28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을</a:t>
            </a:r>
            <a:r>
              <a:rPr kumimoji="0" lang="en-US" altLang="ko-KR" sz="28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28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를</a:t>
            </a:r>
            <a:r>
              <a:rPr kumimoji="0" lang="en-US" altLang="ko-KR" sz="28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</a:t>
            </a:r>
            <a:r>
              <a:rPr kumimoji="0" lang="ko-KR" altLang="en-US" sz="28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입력하세요 </a:t>
            </a:r>
            <a:r>
              <a:rPr kumimoji="0" lang="en-US" altLang="ko-KR" sz="28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lang="ko-KR" altLang="en-US" sz="2800" dirty="0" smtClean="0"/>
              <a:t>가위</a:t>
            </a:r>
            <a:r>
              <a:rPr lang="en-US" altLang="ko-KR" sz="2800" dirty="0" smtClean="0"/>
              <a:t>(1) </a:t>
            </a:r>
            <a:r>
              <a:rPr lang="ko-KR" altLang="en-US" sz="2800" dirty="0" smtClean="0"/>
              <a:t>바위</a:t>
            </a:r>
            <a:r>
              <a:rPr lang="en-US" altLang="ko-KR" sz="2800" dirty="0" smtClean="0"/>
              <a:t>(2) </a:t>
            </a:r>
            <a:r>
              <a:rPr lang="ko-KR" altLang="en-US" sz="2800" dirty="0" smtClean="0"/>
              <a:t>보</a:t>
            </a:r>
            <a:r>
              <a:rPr lang="en-US" altLang="ko-KR" sz="2800" dirty="0" smtClean="0"/>
              <a:t>(3) </a:t>
            </a:r>
            <a:r>
              <a:rPr lang="ko-KR" altLang="en-US" sz="2800" dirty="0" smtClean="0"/>
              <a:t>중 하나가 랜덤출력</a:t>
            </a:r>
            <a:endParaRPr kumimoji="0" lang="en-US" altLang="ko-KR" sz="2800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41" y="1977789"/>
            <a:ext cx="6335010" cy="30388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While</a:t>
            </a:r>
            <a:r>
              <a:rPr lang="ko-KR" altLang="en-US" dirty="0" smtClean="0"/>
              <a:t>문 확인 문제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4643438" y="1500174"/>
            <a:ext cx="4038600" cy="4525963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685792"/>
          </a:xfrm>
        </p:spPr>
        <p:txBody>
          <a:bodyPr>
            <a:normAutofit/>
          </a:bodyPr>
          <a:lstStyle/>
          <a:p>
            <a:r>
              <a:rPr lang="ko-KR" altLang="en-US" sz="1800" smtClean="0"/>
              <a:t>다음 실행 결과를 예상해보세요</a:t>
            </a:r>
            <a:r>
              <a:rPr lang="en-US" altLang="ko-KR" sz="1800" smtClean="0"/>
              <a:t>.</a:t>
            </a:r>
            <a:endParaRPr lang="ko-KR" altLang="en-US" sz="18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125478"/>
            <a:ext cx="4544060" cy="31532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Switch(case)</a:t>
            </a:r>
            <a:r>
              <a:rPr lang="ko-KR" altLang="en-US" dirty="0" smtClean="0"/>
              <a:t>문 확인문제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902" y="1600200"/>
            <a:ext cx="3656898" cy="4525963"/>
          </a:xfrm>
        </p:spPr>
        <p:txBody>
          <a:bodyPr/>
          <a:lstStyle/>
          <a:p>
            <a:r>
              <a:rPr lang="ko-KR" altLang="en-US" dirty="0" smtClean="0"/>
              <a:t>자바를 사용하지 말고 예상해보세요</a:t>
            </a:r>
          </a:p>
          <a:p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685792"/>
          </a:xfrm>
        </p:spPr>
        <p:txBody>
          <a:bodyPr>
            <a:normAutofit/>
          </a:bodyPr>
          <a:lstStyle/>
          <a:p>
            <a:r>
              <a:rPr lang="ko-KR" altLang="en-US" sz="1800" smtClean="0"/>
              <a:t>다음 실행 결과를 예상해보세요</a:t>
            </a:r>
            <a:r>
              <a:rPr lang="en-US" altLang="ko-KR" sz="1800" smtClean="0"/>
              <a:t>.</a:t>
            </a:r>
            <a:endParaRPr lang="ko-KR" altLang="en-US" sz="18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6832"/>
            <a:ext cx="5029902" cy="319132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응용 문제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sz="half" idx="1"/>
          </p:nvPr>
        </p:nvSpPr>
        <p:spPr>
          <a:xfrm>
            <a:off x="899592" y="3573016"/>
            <a:ext cx="7488832" cy="936104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1. </a:t>
            </a:r>
            <a:r>
              <a:rPr lang="ko-KR" altLang="en-US" sz="1800" dirty="0" smtClean="0"/>
              <a:t>시나리오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유저의 입력에 따라 가위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바위 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보 가 출력 될 수 있도록 프로그램을 완성해주세요</a:t>
            </a:r>
            <a:r>
              <a:rPr lang="en-US" altLang="ko-KR" sz="1800" dirty="0" smtClean="0"/>
              <a:t>~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96752"/>
            <a:ext cx="6352188" cy="201622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92" y="-1179512"/>
            <a:ext cx="443384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수고하셨습니다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>
          <a:xfrm>
            <a:off x="1357290" y="5857892"/>
            <a:ext cx="6400800" cy="709602"/>
          </a:xfrm>
        </p:spPr>
        <p:txBody>
          <a:bodyPr>
            <a:normAutofit/>
          </a:bodyPr>
          <a:lstStyle/>
          <a:p>
            <a:r>
              <a:rPr lang="ko-KR" altLang="en-US" sz="2400" smtClean="0"/>
              <a:t>▼더 알고 싶다면▽</a:t>
            </a:r>
            <a:endParaRPr lang="ko-KR" alt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1706</TotalTime>
  <Words>308</Words>
  <Application>Microsoft Office PowerPoint</Application>
  <PresentationFormat>화면 슬라이드 쇼(4:3)</PresentationFormat>
  <Paragraphs>67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Wingdings</vt:lpstr>
      <vt:lpstr>Office 테마</vt:lpstr>
      <vt:lpstr>180129_자바동아리_월요일 문제</vt:lpstr>
      <vt:lpstr>Rules</vt:lpstr>
      <vt:lpstr>자동 형변환(Up-casting)</vt:lpstr>
      <vt:lpstr>자동 형변환(Up-casting)</vt:lpstr>
      <vt:lpstr>스캐너 확인문제</vt:lpstr>
      <vt:lpstr>While문 확인 문제</vt:lpstr>
      <vt:lpstr>Switch(case)문 확인문제</vt:lpstr>
      <vt:lpstr>응용 문제 1번</vt:lpstr>
      <vt:lpstr>수고하셨습니다.</vt:lpstr>
      <vt:lpstr>응용 심화 문제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hu-19</dc:creator>
  <cp:lastModifiedBy>892</cp:lastModifiedBy>
  <cp:revision>55</cp:revision>
  <dcterms:created xsi:type="dcterms:W3CDTF">2018-01-26T00:42:28Z</dcterms:created>
  <dcterms:modified xsi:type="dcterms:W3CDTF">2018-02-02T10:47:12Z</dcterms:modified>
</cp:coreProperties>
</file>