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9" r:id="rId5"/>
    <p:sldId id="260" r:id="rId6"/>
    <p:sldId id="266" r:id="rId7"/>
    <p:sldId id="268" r:id="rId8"/>
    <p:sldId id="267" r:id="rId9"/>
    <p:sldId id="261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43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indent="0">
              <a:buNone/>
              <a:defRPr sz="2800"/>
            </a:lvl1pPr>
            <a:lvl2pPr indent="0">
              <a:buNone/>
              <a:defRPr sz="2400"/>
            </a:lvl2pPr>
            <a:lvl3pPr indent="0"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indent="0">
              <a:buNone/>
              <a:defRPr sz="2800"/>
            </a:lvl1pPr>
            <a:lvl2pPr indent="0">
              <a:buNone/>
              <a:defRPr sz="2400"/>
            </a:lvl2pPr>
            <a:lvl3pPr indent="0"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03DB-9A9E-4CB0-953B-6EFE2611B64D}" type="datetimeFigureOut">
              <a:rPr lang="ko-KR" altLang="en-US" smtClean="0"/>
              <a:pPr/>
              <a:t>2018-02-02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63591-DFD2-4DF9-A5E7-0A38AF0518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i-harness.com/ko/q/49fcb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180130_</a:t>
            </a:r>
            <a:r>
              <a:rPr lang="ko-KR" altLang="en-US" dirty="0" smtClean="0"/>
              <a:t>자바 동아리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5852" y="5929330"/>
            <a:ext cx="6400800" cy="280974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 smtClean="0"/>
              <a:t>Feat. </a:t>
            </a:r>
            <a:r>
              <a:rPr lang="ko-KR" altLang="en-US" dirty="0" smtClean="0"/>
              <a:t>김나</a:t>
            </a:r>
            <a:r>
              <a:rPr lang="ko-KR" altLang="en-US" dirty="0"/>
              <a:t>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/>
          <a:lstStyle/>
          <a:p>
            <a:r>
              <a:rPr lang="ko-KR" altLang="en-US" dirty="0" err="1" smtClean="0"/>
              <a:t>프로그래머스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-https://programmers.co.kr/learn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356992"/>
            <a:ext cx="4316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참고하세요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https://code.i-harness.com/ko/q/49fcb4</a:t>
            </a:r>
            <a:endParaRPr lang="en-US" altLang="ko-KR" dirty="0" smtClean="0"/>
          </a:p>
          <a:p>
            <a:r>
              <a:rPr lang="en-US" altLang="ko-KR" dirty="0" smtClean="0"/>
              <a:t>http://fendee.egloos.com/9143576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The Rules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err="1" smtClean="0"/>
              <a:t>ppt</a:t>
            </a:r>
            <a:r>
              <a:rPr lang="ko-KR" altLang="en-US" dirty="0" smtClean="0"/>
              <a:t>의 이름뒤에 본인의 이름을 쓰고 저장하세요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는 자바를 이용하지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‘</a:t>
            </a:r>
            <a:r>
              <a:rPr lang="ko-KR" altLang="en-US" dirty="0" smtClean="0"/>
              <a:t>예상하세요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너무 길어지면 줄여쓰셔도 됩니다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처음과 끝은 확실하게 써주세요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오른쪽 공백에 코드와 결과를 </a:t>
            </a:r>
            <a:r>
              <a:rPr lang="ko-KR" altLang="en-US" dirty="0" err="1" smtClean="0"/>
              <a:t>캡처해서</a:t>
            </a:r>
            <a:r>
              <a:rPr lang="ko-KR" altLang="en-US" dirty="0" smtClean="0"/>
              <a:t> 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코드와 결과가 너무 길면 작게 줄여서 붙이세요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키워서 보면 됨</a:t>
            </a:r>
            <a:r>
              <a:rPr lang="en-US" altLang="ko-KR" dirty="0" smtClean="0"/>
              <a:t>.)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ko-KR" altLang="en-US" dirty="0" smtClean="0"/>
              <a:t>되도록 다른 코드를 참고하지 마세요</a:t>
            </a:r>
            <a:r>
              <a:rPr lang="en-US" altLang="ko-KR" dirty="0" smtClean="0"/>
              <a:t>.</a:t>
            </a:r>
          </a:p>
          <a:p>
            <a:pPr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ko-KR" dirty="0" smtClean="0"/>
              <a:t>(</a:t>
            </a:r>
            <a:r>
              <a:rPr lang="ko-KR" altLang="en-US" dirty="0" smtClean="0"/>
              <a:t>본인이 했던 코드포함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피보나치 수열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3287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피보나치 수열이란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chemeClr val="accent5">
                    <a:lumMod val="50000"/>
                  </a:schemeClr>
                </a:solidFill>
              </a:rPr>
              <a:t>F(n) = F(n-1) + F(n-2)</a:t>
            </a:r>
          </a:p>
          <a:p>
            <a:pPr>
              <a:buNone/>
            </a:pPr>
            <a:r>
              <a:rPr lang="ko-KR" altLang="en-US" sz="1800" dirty="0" smtClean="0"/>
              <a:t>다음과 같이 진행된다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endParaRPr lang="ko-KR" altLang="en-US" sz="1800" dirty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이곳에 본인의 코드와 결과를 붙이세요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357562"/>
            <a:ext cx="4357717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85720" y="3933056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10</a:t>
            </a:r>
            <a:r>
              <a:rPr lang="ko-KR" altLang="en-US" smtClean="0">
                <a:solidFill>
                  <a:srgbClr val="FF0000"/>
                </a:solidFill>
              </a:rPr>
              <a:t>번 반복해서 위의 결과를 만들어보세요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989" y="1124744"/>
            <a:ext cx="4752528" cy="5280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자릿수들의 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14282" y="1600201"/>
            <a:ext cx="4281518" cy="1042982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모든 자릿수를 구하세요</a:t>
            </a:r>
            <a:endParaRPr lang="en-US" altLang="ko-KR" dirty="0" smtClean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모든 자릿수의 합을 구하세요</a:t>
            </a:r>
            <a:endParaRPr lang="ko-KR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714620"/>
            <a:ext cx="4254321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내용 개체 틀 5"/>
          <p:cNvSpPr txBox="1">
            <a:spLocks/>
          </p:cNvSpPr>
          <p:nvPr/>
        </p:nvSpPr>
        <p:spPr>
          <a:xfrm>
            <a:off x="4643438" y="1571612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이곳에 본인의 코드와 결과를 붙이세요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58" y="4572008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심심하면 임의의 수는 랜덤함수로 받아 오세요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455" y="92485"/>
            <a:ext cx="4367797" cy="60346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하샤드의</a:t>
            </a:r>
            <a:r>
              <a:rPr lang="ko-KR" altLang="en-US" dirty="0" smtClean="0"/>
              <a:t> 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828800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 smtClean="0"/>
              <a:t>하샤드의</a:t>
            </a:r>
            <a:r>
              <a:rPr lang="ko-KR" altLang="en-US" dirty="0" smtClean="0"/>
              <a:t> 수란</a:t>
            </a:r>
            <a:r>
              <a:rPr lang="en-US" altLang="ko-KR" dirty="0" smtClean="0"/>
              <a:t>?</a:t>
            </a:r>
          </a:p>
          <a:p>
            <a:r>
              <a:rPr lang="ko-KR" altLang="en-US" sz="1600" dirty="0" smtClean="0"/>
              <a:t>양의 정수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가 하샤드 </a:t>
            </a:r>
            <a:r>
              <a:rPr lang="ko-KR" altLang="en-US" sz="1600" dirty="0" err="1" smtClean="0"/>
              <a:t>수이려면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의 자릿수의 합으로 </a:t>
            </a:r>
            <a:r>
              <a:rPr lang="en-US" altLang="ko-KR" sz="1600" dirty="0" smtClean="0"/>
              <a:t>x</a:t>
            </a:r>
            <a:r>
              <a:rPr lang="ko-KR" altLang="en-US" sz="1600" dirty="0" smtClean="0"/>
              <a:t>가 나누어져야 합니다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Ex.</a:t>
            </a:r>
            <a:r>
              <a:rPr lang="ko-KR" altLang="en-US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18</a:t>
            </a:r>
            <a:r>
              <a:rPr lang="ko-KR" altLang="en-US" sz="1600" dirty="0" smtClean="0">
                <a:solidFill>
                  <a:srgbClr val="0070C0"/>
                </a:solidFill>
              </a:rPr>
              <a:t>의 자릿수 합은 </a:t>
            </a:r>
            <a:r>
              <a:rPr lang="en-US" altLang="ko-KR" sz="1600" dirty="0" smtClean="0">
                <a:solidFill>
                  <a:srgbClr val="0070C0"/>
                </a:solidFill>
              </a:rPr>
              <a:t>1+8=9</a:t>
            </a:r>
            <a:r>
              <a:rPr lang="ko-KR" altLang="en-US" sz="1600" dirty="0" smtClean="0">
                <a:solidFill>
                  <a:srgbClr val="0070C0"/>
                </a:solidFill>
              </a:rPr>
              <a:t>이고</a:t>
            </a:r>
            <a:r>
              <a:rPr lang="en-US" altLang="ko-KR" sz="1600" dirty="0" smtClean="0">
                <a:solidFill>
                  <a:srgbClr val="0070C0"/>
                </a:solidFill>
              </a:rPr>
              <a:t>, 18</a:t>
            </a:r>
            <a:r>
              <a:rPr lang="ko-KR" altLang="en-US" sz="1600" dirty="0" smtClean="0">
                <a:solidFill>
                  <a:srgbClr val="0070C0"/>
                </a:solidFill>
              </a:rPr>
              <a:t>은 </a:t>
            </a:r>
            <a:r>
              <a:rPr lang="en-US" altLang="ko-KR" sz="1600" dirty="0" smtClean="0">
                <a:solidFill>
                  <a:srgbClr val="0070C0"/>
                </a:solidFill>
              </a:rPr>
              <a:t>9</a:t>
            </a:r>
            <a:r>
              <a:rPr lang="ko-KR" altLang="en-US" sz="1600" dirty="0" smtClean="0">
                <a:solidFill>
                  <a:srgbClr val="0070C0"/>
                </a:solidFill>
              </a:rPr>
              <a:t>로 나누어 떨어지므로 </a:t>
            </a:r>
            <a:r>
              <a:rPr lang="en-US" altLang="ko-KR" sz="1600" dirty="0" smtClean="0">
                <a:solidFill>
                  <a:srgbClr val="0070C0"/>
                </a:solidFill>
              </a:rPr>
              <a:t>18</a:t>
            </a:r>
            <a:r>
              <a:rPr lang="ko-KR" altLang="en-US" sz="1600" dirty="0" smtClean="0">
                <a:solidFill>
                  <a:srgbClr val="0070C0"/>
                </a:solidFill>
              </a:rPr>
              <a:t>은 하샤드 수입니다</a:t>
            </a:r>
            <a:r>
              <a:rPr lang="en-US" altLang="ko-KR" sz="1600" dirty="0" smtClean="0">
                <a:solidFill>
                  <a:srgbClr val="0070C0"/>
                </a:solidFill>
              </a:rPr>
              <a:t>.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이곳에 본인의 코드와 결과를 붙이세요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643314"/>
            <a:ext cx="366550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500570"/>
            <a:ext cx="2978225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71472" y="5429264"/>
            <a:ext cx="422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!247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248</a:t>
            </a:r>
            <a:r>
              <a:rPr lang="ko-KR" altLang="en-US" dirty="0" smtClean="0"/>
              <a:t>을 가지고 테스트 해보세요</a:t>
            </a:r>
            <a:r>
              <a:rPr lang="en-US" altLang="ko-KR" dirty="0" smtClean="0"/>
              <a:t>.!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271" y="1124744"/>
            <a:ext cx="3681039" cy="52406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543048"/>
          </a:xfrm>
        </p:spPr>
        <p:txBody>
          <a:bodyPr/>
          <a:lstStyle/>
          <a:p>
            <a:r>
              <a:rPr lang="en-US" altLang="ko-KR" dirty="0" smtClean="0"/>
              <a:t>“</a:t>
            </a:r>
            <a:r>
              <a:rPr lang="ko-KR" altLang="en-US" dirty="0" smtClean="0">
                <a:solidFill>
                  <a:srgbClr val="00B050"/>
                </a:solidFill>
              </a:rPr>
              <a:t>자바를 자바♬자바♬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출력하는 </a:t>
            </a:r>
            <a:r>
              <a:rPr lang="ko-KR" altLang="en-US" b="1" dirty="0" err="1" smtClean="0"/>
              <a:t>메소드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만드세요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5720" y="5929330"/>
            <a:ext cx="5567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!Main </a:t>
            </a:r>
            <a:r>
              <a:rPr lang="ko-KR" altLang="en-US" dirty="0" smtClean="0"/>
              <a:t>은 메소드를 불러오는 </a:t>
            </a:r>
            <a:r>
              <a:rPr lang="ko-KR" altLang="en-US" smtClean="0"/>
              <a:t>용도 외에 쓰지 마세요</a:t>
            </a:r>
            <a:r>
              <a:rPr lang="en-US" altLang="ko-KR" smtClean="0"/>
              <a:t>!</a:t>
            </a:r>
          </a:p>
          <a:p>
            <a:r>
              <a:rPr lang="en-US" altLang="ko-KR" smtClean="0"/>
              <a:t>!</a:t>
            </a:r>
            <a:r>
              <a:rPr lang="ko-KR" altLang="en-US" smtClean="0"/>
              <a:t>새로운 </a:t>
            </a:r>
            <a:r>
              <a:rPr lang="en-US" altLang="ko-KR" smtClean="0"/>
              <a:t>class</a:t>
            </a:r>
            <a:r>
              <a:rPr lang="ko-KR" altLang="en-US" smtClean="0"/>
              <a:t>를 만들어서 불러오세요</a:t>
            </a:r>
            <a:r>
              <a:rPr lang="en-US" altLang="ko-KR" smtClean="0"/>
              <a:t>^^!</a:t>
            </a:r>
            <a:endParaRPr lang="en-US" altLang="ko-KR" dirty="0" smtClean="0"/>
          </a:p>
        </p:txBody>
      </p:sp>
      <p:sp>
        <p:nvSpPr>
          <p:cNvPr id="6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이곳에 본인의 코드와 결과를 붙이세요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286124"/>
            <a:ext cx="350695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4" y="2996992"/>
            <a:ext cx="9144000" cy="35786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uman\Downloads\캡처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714620"/>
            <a:ext cx="4572032" cy="1928826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소수</a:t>
            </a:r>
            <a:r>
              <a:rPr lang="en-US" altLang="ko-KR" sz="1400" dirty="0" smtClean="0"/>
              <a:t>(Prime Number)</a:t>
            </a:r>
            <a:r>
              <a:rPr lang="ko-KR" altLang="en-US" dirty="0" smtClean="0"/>
              <a:t>판별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04298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소수란</a:t>
            </a:r>
            <a:r>
              <a:rPr lang="en-US" altLang="ko-KR" dirty="0" smtClean="0"/>
              <a:t>?</a:t>
            </a:r>
          </a:p>
          <a:p>
            <a:pPr>
              <a:buNone/>
            </a:pPr>
            <a:r>
              <a:rPr lang="ko-KR" altLang="en-US" sz="1700" dirty="0" smtClean="0"/>
              <a:t>양의 약수가 </a:t>
            </a:r>
            <a:r>
              <a:rPr lang="en-US" altLang="ko-KR" sz="1700" dirty="0" smtClean="0"/>
              <a:t>1</a:t>
            </a:r>
            <a:r>
              <a:rPr lang="ko-KR" altLang="en-US" sz="1700" dirty="0" smtClean="0"/>
              <a:t>과 자기 자신 뿐인 </a:t>
            </a:r>
            <a:r>
              <a:rPr lang="en-US" altLang="ko-KR" sz="1700" dirty="0" smtClean="0"/>
              <a:t>1</a:t>
            </a:r>
            <a:r>
              <a:rPr lang="ko-KR" altLang="en-US" sz="1700" dirty="0" smtClean="0"/>
              <a:t>보다 큰 자연수로 정의된다</a:t>
            </a:r>
            <a:r>
              <a:rPr lang="en-US" altLang="ko-KR" sz="1700" dirty="0" smtClean="0"/>
              <a:t>.</a:t>
            </a:r>
            <a:r>
              <a:rPr lang="en-US" altLang="ko-KR" dirty="0" smtClean="0"/>
              <a:t> 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7224" y="3214686"/>
            <a:ext cx="394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r>
              <a:rPr lang="ko-KR" altLang="en-US" dirty="0" smtClean="0">
                <a:solidFill>
                  <a:srgbClr val="FF0000"/>
                </a:solidFill>
              </a:rPr>
              <a:t>단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boolen</a:t>
            </a:r>
            <a:r>
              <a:rPr lang="ko-KR" altLang="en-US" dirty="0" smtClean="0">
                <a:solidFill>
                  <a:srgbClr val="FF0000"/>
                </a:solidFill>
              </a:rPr>
              <a:t>함수를 이용하여 만들 것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이곳에 본인의 코드와 결과를 붙이세요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6309320"/>
            <a:ext cx="853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코드를 완료하신 분들은 인터넷에서 효율적인 소수판별 알고리즘을 감상하세요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0" y="447024"/>
            <a:ext cx="4286280" cy="59046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수고하셨습니다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>
          <a:xfrm>
            <a:off x="1357290" y="5857892"/>
            <a:ext cx="6400800" cy="70960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▼더 많은 것을 알고 싶다면▽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짝수와 홀수 판별</a:t>
            </a:r>
            <a:endParaRPr lang="ko-KR" altLang="en-US" dirty="0"/>
          </a:p>
        </p:txBody>
      </p:sp>
      <p:sp>
        <p:nvSpPr>
          <p:cNvPr id="5" name="내용 개체 틀 5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이곳에 본인의 코드와 </a:t>
            </a:r>
            <a:r>
              <a:rPr lang="ko-KR" altLang="en-US" dirty="0" smtClean="0">
                <a:solidFill>
                  <a:schemeClr val="bg1">
                    <a:lumMod val="65000"/>
                  </a:schemeClr>
                </a:solidFill>
              </a:rPr>
              <a:t>결과를</a:t>
            </a:r>
            <a:r>
              <a:rPr lang="en-US" altLang="ko-KR" b="1" dirty="0" err="1"/>
              <a:t>JavaPrinting</a:t>
            </a:r>
            <a:r>
              <a:rPr lang="en-US" altLang="ko-KR" b="1" dirty="0"/>
              <a:t> </a:t>
            </a:r>
            <a:r>
              <a:rPr lang="en-US" altLang="ko-KR" b="1" u="sng" dirty="0" err="1"/>
              <a:t>jp</a:t>
            </a:r>
            <a:r>
              <a:rPr lang="en-US" altLang="ko-KR" b="1" u="sng" dirty="0"/>
              <a:t> = new </a:t>
            </a:r>
            <a:r>
              <a:rPr lang="en-US" altLang="ko-KR" b="1" u="sng" dirty="0" err="1"/>
              <a:t>JavaPrinting</a:t>
            </a:r>
            <a:r>
              <a:rPr lang="en-US" altLang="ko-KR" b="1" u="sng" dirty="0"/>
              <a:t>();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b="1" dirty="0"/>
              <a:t>public class </a:t>
            </a:r>
            <a:r>
              <a:rPr lang="en-US" altLang="ko-KR" b="1" dirty="0" err="1"/>
              <a:t>JavaPrinting</a:t>
            </a:r>
            <a:r>
              <a:rPr lang="en-US" altLang="ko-KR" b="1" dirty="0"/>
              <a:t> {</a:t>
            </a:r>
          </a:p>
          <a:p>
            <a:r>
              <a:rPr lang="en-US" altLang="ko-KR" b="1" dirty="0" err="1"/>
              <a:t>JavaPrinting</a:t>
            </a:r>
            <a:r>
              <a:rPr lang="en-US" altLang="ko-KR" b="1" dirty="0"/>
              <a:t>(){</a:t>
            </a:r>
          </a:p>
          <a:p>
            <a:r>
              <a:rPr lang="en-US" altLang="ko-KR" dirty="0" err="1"/>
              <a:t>javapring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b="1" dirty="0"/>
              <a:t>void </a:t>
            </a:r>
            <a:r>
              <a:rPr lang="en-US" altLang="ko-KR" b="1" dirty="0" err="1"/>
              <a:t>javapring</a:t>
            </a:r>
            <a:r>
              <a:rPr lang="en-US" altLang="ko-KR" b="1" dirty="0"/>
              <a:t>() {</a:t>
            </a:r>
          </a:p>
          <a:p>
            <a:r>
              <a:rPr lang="en-US" altLang="ko-KR" b="1" dirty="0"/>
              <a:t>for(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i</a:t>
            </a:r>
            <a:r>
              <a:rPr lang="en-US" altLang="ko-KR" b="1" dirty="0"/>
              <a:t>=1;i&lt;=10;i++) {</a:t>
            </a:r>
          </a:p>
          <a:p>
            <a:r>
              <a:rPr lang="en-US" altLang="ko-KR" b="1" dirty="0"/>
              <a:t>if(i%2==0) {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</a:t>
            </a:r>
            <a:r>
              <a:rPr lang="en-US" altLang="ko-KR" b="1" i="1" dirty="0" err="1"/>
              <a:t>i</a:t>
            </a:r>
            <a:r>
              <a:rPr lang="en-US" altLang="ko-KR" b="1" i="1" dirty="0"/>
              <a:t>+"</a:t>
            </a:r>
            <a:r>
              <a:rPr lang="ko-KR" altLang="en-US" b="1" i="1" dirty="0"/>
              <a:t>는 짝수</a:t>
            </a:r>
            <a:r>
              <a:rPr lang="en-US" altLang="ko-KR" b="1" i="1" dirty="0"/>
              <a:t>");</a:t>
            </a:r>
          </a:p>
          <a:p>
            <a:r>
              <a:rPr lang="en-US" altLang="ko-KR" dirty="0"/>
              <a:t>}</a:t>
            </a:r>
            <a:r>
              <a:rPr lang="en-US" altLang="ko-KR" b="1" dirty="0"/>
              <a:t>else if(i%2==1) {</a:t>
            </a:r>
          </a:p>
          <a:p>
            <a:r>
              <a:rPr lang="en-US" altLang="ko-KR" b="1" dirty="0" err="1"/>
              <a:t>System.</a:t>
            </a:r>
            <a:r>
              <a:rPr lang="en-US" altLang="ko-KR" b="1" i="1" dirty="0" err="1"/>
              <a:t>out.println</a:t>
            </a:r>
            <a:r>
              <a:rPr lang="en-US" altLang="ko-KR" b="1" i="1" dirty="0"/>
              <a:t>(</a:t>
            </a:r>
            <a:r>
              <a:rPr lang="en-US" altLang="ko-KR" b="1" i="1" dirty="0" err="1"/>
              <a:t>i</a:t>
            </a:r>
            <a:r>
              <a:rPr lang="en-US" altLang="ko-KR" b="1" i="1" dirty="0"/>
              <a:t>+"</a:t>
            </a:r>
            <a:r>
              <a:rPr lang="ko-KR" altLang="en-US" b="1" i="1" dirty="0"/>
              <a:t>는 홀수</a:t>
            </a:r>
            <a:r>
              <a:rPr lang="en-US" altLang="ko-KR" b="1" i="1" dirty="0"/>
              <a:t>");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  <a:p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5929330"/>
            <a:ext cx="5618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!Main </a:t>
            </a:r>
            <a:r>
              <a:rPr lang="ko-KR" altLang="en-US" dirty="0" smtClean="0"/>
              <a:t>은 메소드를 불러오는 용도 외에 쓰지 </a:t>
            </a:r>
            <a:r>
              <a:rPr lang="ko-KR" altLang="en-US" smtClean="0"/>
              <a:t>마세요</a:t>
            </a:r>
            <a:r>
              <a:rPr lang="en-US" altLang="ko-KR" smtClean="0"/>
              <a:t>.!</a:t>
            </a:r>
          </a:p>
          <a:p>
            <a:r>
              <a:rPr lang="en-US" altLang="ko-KR" smtClean="0"/>
              <a:t>!</a:t>
            </a:r>
            <a:r>
              <a:rPr lang="ko-KR" altLang="en-US" smtClean="0"/>
              <a:t>새로운 </a:t>
            </a:r>
            <a:r>
              <a:rPr lang="en-US" altLang="ko-KR" smtClean="0"/>
              <a:t>class</a:t>
            </a:r>
            <a:r>
              <a:rPr lang="ko-KR" altLang="en-US" smtClean="0"/>
              <a:t>를 만들어서 불러오세요</a:t>
            </a:r>
            <a:r>
              <a:rPr lang="en-US" altLang="ko-KR" smtClean="0"/>
              <a:t>^^!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643050"/>
            <a:ext cx="4286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1~10</a:t>
            </a:r>
            <a:r>
              <a:rPr lang="ko-KR" altLang="en-US" sz="2800" dirty="0" smtClean="0"/>
              <a:t>까지 짝수와 홀수를 판별하는 </a:t>
            </a:r>
            <a:r>
              <a:rPr lang="ko-KR" altLang="en-US" sz="2800" b="1" dirty="0" smtClean="0"/>
              <a:t>메소드</a:t>
            </a:r>
            <a:r>
              <a:rPr lang="ko-KR" altLang="en-US" sz="2800" dirty="0" smtClean="0"/>
              <a:t>를 만드세요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360</Words>
  <Application>Microsoft Office PowerPoint</Application>
  <PresentationFormat>화면 슬라이드 쇼(4:3)</PresentationFormat>
  <Paragraphs>67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180130_자바 동아리</vt:lpstr>
      <vt:lpstr>The Rules</vt:lpstr>
      <vt:lpstr>피보나치 수열</vt:lpstr>
      <vt:lpstr>자릿수들의 합</vt:lpstr>
      <vt:lpstr>하샤드의 수</vt:lpstr>
      <vt:lpstr>메소드</vt:lpstr>
      <vt:lpstr>소수(Prime Number)판별</vt:lpstr>
      <vt:lpstr>수고하셨습니다.</vt:lpstr>
      <vt:lpstr>짝수와 홀수 판별</vt:lpstr>
      <vt:lpstr>출처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동아리</dc:title>
  <dc:creator>kim</dc:creator>
  <cp:lastModifiedBy>892</cp:lastModifiedBy>
  <cp:revision>66</cp:revision>
  <dcterms:created xsi:type="dcterms:W3CDTF">2018-01-26T11:40:38Z</dcterms:created>
  <dcterms:modified xsi:type="dcterms:W3CDTF">2018-02-02T10:48:18Z</dcterms:modified>
</cp:coreProperties>
</file>