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69" r:id="rId6"/>
    <p:sldId id="270" r:id="rId7"/>
    <p:sldId id="276" r:id="rId8"/>
    <p:sldId id="267" r:id="rId9"/>
    <p:sldId id="271" r:id="rId10"/>
    <p:sldId id="272" r:id="rId11"/>
    <p:sldId id="259" r:id="rId12"/>
    <p:sldId id="273" r:id="rId13"/>
    <p:sldId id="274" r:id="rId14"/>
    <p:sldId id="268" r:id="rId15"/>
    <p:sldId id="260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180126_</a:t>
            </a:r>
            <a:r>
              <a:rPr lang="ko-KR" altLang="en-US" smtClean="0"/>
              <a:t>자바동아리</a:t>
            </a:r>
            <a:r>
              <a:rPr lang="en-US" altLang="ko-KR" smtClean="0"/>
              <a:t>_</a:t>
            </a:r>
            <a:r>
              <a:rPr lang="ko-KR" altLang="en-US" smtClean="0"/>
              <a:t>주말실습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feat. </a:t>
            </a:r>
            <a:r>
              <a:rPr lang="ko-KR" altLang="en-US" smtClean="0"/>
              <a:t>김나현</a:t>
            </a:r>
            <a:r>
              <a:rPr lang="en-US" altLang="ko-KR" smtClean="0"/>
              <a:t>, </a:t>
            </a:r>
            <a:r>
              <a:rPr lang="ko-KR" altLang="en-US" smtClean="0"/>
              <a:t>이유라</a:t>
            </a:r>
            <a:r>
              <a:rPr lang="en-US" altLang="ko-KR" smtClean="0"/>
              <a:t>, </a:t>
            </a:r>
            <a:r>
              <a:rPr lang="ko-KR" altLang="en-US" smtClean="0"/>
              <a:t>전유미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170321"/>
            <a:ext cx="4038600" cy="3385721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71678"/>
            <a:ext cx="40005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12945"/>
            <a:ext cx="4038600" cy="3100473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85992"/>
            <a:ext cx="35719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85789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77675"/>
            <a:ext cx="4038600" cy="4171013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2214554"/>
            <a:ext cx="344873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60722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07904" y="846138"/>
            <a:ext cx="5213215" cy="4785934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71744"/>
            <a:ext cx="2357454" cy="253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★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완</a:t>
            </a:r>
            <a:r>
              <a:rPr lang="ko-KR" altLang="en-US" b="1" smtClean="0">
                <a:solidFill>
                  <a:srgbClr val="FF0000"/>
                </a:solidFill>
              </a:rPr>
              <a:t>죵</a:t>
            </a:r>
            <a:r>
              <a:rPr lang="ko-KR" altLang="en-US" b="1" smtClean="0"/>
              <a:t> 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크</a:t>
            </a:r>
            <a:r>
              <a:rPr lang="ko-KR" altLang="en-US" b="1" smtClean="0">
                <a:solidFill>
                  <a:srgbClr val="FF0000"/>
                </a:solidFill>
              </a:rPr>
              <a:t>리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마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다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잉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en-US" altLang="ko-KR" b="1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☆</a:t>
            </a:r>
            <a:endParaRPr lang="ko-KR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971544"/>
          </a:xfrm>
        </p:spPr>
        <p:txBody>
          <a:bodyPr/>
          <a:lstStyle/>
          <a:p>
            <a:r>
              <a:rPr lang="ko-KR" altLang="en-US" smtClean="0"/>
              <a:t>가위바위보 프로그램을 만드세요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016" y="1274313"/>
            <a:ext cx="2853676" cy="45259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2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286256"/>
            <a:ext cx="2357454" cy="154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smtClean="0"/>
              <a:t>▼</a:t>
            </a:r>
            <a:r>
              <a:rPr lang="ko-KR" altLang="en-US" sz="1400" b="1" smtClean="0"/>
              <a:t>반드시 출력문에 포함되어야 함</a:t>
            </a:r>
            <a:r>
              <a:rPr lang="ko-KR" altLang="en-US" sz="1400" smtClean="0"/>
              <a:t>▽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50" smtClean="0"/>
              <a:t>어떤 플레이어가 무엇을 냈는가</a:t>
            </a:r>
            <a:r>
              <a:rPr lang="en-US" altLang="ko-KR" sz="105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smtClean="0"/>
              <a:t>누가 이겼는가</a:t>
            </a:r>
            <a:r>
              <a:rPr lang="en-US" altLang="ko-KR" sz="1050" smtClean="0"/>
              <a:t>?</a:t>
            </a:r>
            <a:endParaRPr lang="ko-KR" alt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소수판별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소수란</a:t>
            </a:r>
            <a:r>
              <a:rPr lang="en-US" altLang="ko-KR" smtClean="0"/>
              <a:t>?</a:t>
            </a:r>
          </a:p>
          <a:p>
            <a:pPr>
              <a:buNone/>
            </a:pPr>
            <a:r>
              <a:rPr lang="ko-KR" altLang="en-US" sz="1700" smtClean="0"/>
              <a:t>양의 약수가 </a:t>
            </a:r>
            <a:r>
              <a:rPr lang="en-US" altLang="ko-KR" sz="1700" smtClean="0"/>
              <a:t>1</a:t>
            </a:r>
            <a:r>
              <a:rPr lang="ko-KR" altLang="en-US" sz="1700" smtClean="0"/>
              <a:t>과 자기 자신 뿐인 </a:t>
            </a:r>
            <a:r>
              <a:rPr lang="en-US" altLang="ko-KR" sz="1700" smtClean="0"/>
              <a:t>1</a:t>
            </a:r>
            <a:r>
              <a:rPr lang="ko-KR" altLang="en-US" sz="1700" smtClean="0"/>
              <a:t>보다 큰자연수로 정의된다</a:t>
            </a:r>
            <a:r>
              <a:rPr lang="en-US" altLang="ko-KR" sz="1700" smtClean="0"/>
              <a:t>.</a:t>
            </a:r>
            <a:r>
              <a:rPr lang="en-US" altLang="ko-KR" smtClean="0"/>
              <a:t> 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이 부분은 절대 소스코드를 검색하지 마세요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rgbClr val="FF0000"/>
                </a:solidFill>
              </a:rPr>
              <a:t>모르면 그냥 풀지 마셈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고민잼 고민잼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23" y="-459432"/>
            <a:ext cx="35229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ppt</a:t>
            </a:r>
            <a:r>
              <a:rPr lang="ko-KR" altLang="en-US" smtClean="0"/>
              <a:t>의 이름뒤에 본인의 이름을 쓰고 저장하세요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는 자바를 이용하지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가 너무 길어지면 줄여쓰셔도 됩니다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처음과 끝은 확실하게 써주세요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오른쪽 공백에 본인의 코드와 결과를 캡쳐해서 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코드와 결과가 너무 길면 작게 줄여서붙이세요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키워서 보면 됨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되도록 다른 코드를 참고하지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본인이 했던 코드포함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362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자바를 사용하지 말고 예상해보세요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2780928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45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en-US" altLang="ko-KR" dirty="0" smtClean="0"/>
              <a:t>18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/>
              <a:t>3</a:t>
            </a:r>
            <a:r>
              <a:rPr lang="en-US" altLang="ko-KR" dirty="0" smtClean="0"/>
              <a:t>2</a:t>
            </a:r>
          </a:p>
          <a:p>
            <a:r>
              <a:rPr lang="en-US" altLang="ko-KR" dirty="0"/>
              <a:t>8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5"/>
            <a:ext cx="3929090" cy="10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076056" y="2924944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9116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4048" y="2780928"/>
            <a:ext cx="368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9008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148064" y="278092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924944"/>
            <a:ext cx="4316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문의 끝</a:t>
            </a:r>
            <a:endParaRPr lang="en-US" altLang="ko-KR" dirty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문의 끝</a:t>
            </a:r>
            <a:endParaRPr lang="en-US" altLang="ko-KR" dirty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147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4071966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809214" y="2348880"/>
            <a:ext cx="4320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 </a:t>
            </a:r>
          </a:p>
          <a:p>
            <a:r>
              <a:rPr lang="en-US" altLang="ko-KR" sz="1000" dirty="0"/>
              <a:t>0</a:t>
            </a:r>
            <a:r>
              <a:rPr lang="ko-KR" altLang="en-US" sz="1000" dirty="0" smtClean="0"/>
              <a:t>번째 반복문의 끝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/>
              <a:t>1</a:t>
            </a:r>
            <a:r>
              <a:rPr lang="ko-KR" altLang="en-US" sz="1000" dirty="0" smtClean="0"/>
              <a:t>번째 반복문의 끝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/>
              <a:t>2</a:t>
            </a:r>
            <a:r>
              <a:rPr lang="ko-KR" altLang="en-US" sz="1000" dirty="0" smtClean="0"/>
              <a:t>번째 반복문의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끝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/>
              <a:t>3</a:t>
            </a:r>
            <a:r>
              <a:rPr lang="ko-KR" altLang="en-US" sz="1000" dirty="0" smtClean="0"/>
              <a:t>번째 반복문의 끝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4</a:t>
            </a:r>
            <a:r>
              <a:rPr lang="ko-KR" altLang="en-US" sz="1000" dirty="0" smtClean="0"/>
              <a:t>번째 </a:t>
            </a:r>
            <a:r>
              <a:rPr lang="ko-KR" altLang="en-US" sz="1000" dirty="0"/>
              <a:t>반복문의 </a:t>
            </a:r>
            <a:r>
              <a:rPr lang="ko-KR" altLang="en-US" sz="1000" dirty="0" smtClean="0"/>
              <a:t>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끝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9571" y="3472066"/>
            <a:ext cx="4038600" cy="2690207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57429"/>
            <a:ext cx="1143008" cy="24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357430"/>
            <a:ext cx="1071570" cy="2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3143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5286388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세로로 너무 길어져 잘랐습니다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단부터 </a:t>
            </a:r>
            <a:r>
              <a:rPr lang="en-US" altLang="ko-KR" smtClean="0"/>
              <a:t>9</a:t>
            </a:r>
            <a:r>
              <a:rPr lang="ko-KR" altLang="en-US" smtClean="0"/>
              <a:t>단까지 출력하세요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7601" y="1268760"/>
            <a:ext cx="3742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b="1" dirty="0"/>
              <a:t> result;</a:t>
            </a:r>
          </a:p>
          <a:p>
            <a:r>
              <a:rPr lang="ko-KR" altLang="en-US" dirty="0"/>
              <a:t>      </a:t>
            </a:r>
          </a:p>
          <a:p>
            <a:r>
              <a:rPr lang="nn-NO" altLang="ko-KR" dirty="0"/>
              <a:t>      </a:t>
            </a:r>
            <a:r>
              <a:rPr lang="nn-NO" altLang="ko-KR" b="1" dirty="0"/>
              <a:t>for(int i=0; i&lt;=9; i++) {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();</a:t>
            </a:r>
          </a:p>
          <a:p>
            <a:r>
              <a:rPr lang="en-US" altLang="ko-KR" dirty="0"/>
              <a:t>      </a:t>
            </a: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j=1; j&lt;=9;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      result = </a:t>
            </a:r>
            <a:r>
              <a:rPr lang="en-US" altLang="ko-KR" dirty="0" err="1"/>
              <a:t>i</a:t>
            </a:r>
            <a:r>
              <a:rPr lang="en-US" altLang="ko-KR" dirty="0"/>
              <a:t>*j;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+"*"+j+"="+result);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236035"/>
            <a:ext cx="4038600" cy="3254292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379</Words>
  <Application>Microsoft Office PowerPoint</Application>
  <PresentationFormat>화면 슬라이드 쇼(4:3)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180126_자바동아리_주말실습</vt:lpstr>
      <vt:lpstr>Rules</vt:lpstr>
      <vt:lpstr>연산자 우선순위</vt:lpstr>
      <vt:lpstr>for 출력 예상</vt:lpstr>
      <vt:lpstr>for 출력 예상</vt:lpstr>
      <vt:lpstr>for 출력 예상</vt:lpstr>
      <vt:lpstr>for 출력 예상</vt:lpstr>
      <vt:lpstr>구구단</vt:lpstr>
      <vt:lpstr>구구단</vt:lpstr>
      <vt:lpstr>구구단</vt:lpstr>
      <vt:lpstr>삼각형 출력</vt:lpstr>
      <vt:lpstr>삼각형 출력</vt:lpstr>
      <vt:lpstr>삼각형 출력</vt:lpstr>
      <vt:lpstr>수고하셨습니다.</vt:lpstr>
      <vt:lpstr>가위바위보</vt:lpstr>
      <vt:lpstr>소수판별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892</cp:lastModifiedBy>
  <cp:revision>36</cp:revision>
  <dcterms:created xsi:type="dcterms:W3CDTF">2018-01-26T00:42:28Z</dcterms:created>
  <dcterms:modified xsi:type="dcterms:W3CDTF">2018-02-02T10:03:37Z</dcterms:modified>
</cp:coreProperties>
</file>