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69" r:id="rId6"/>
    <p:sldId id="270" r:id="rId7"/>
    <p:sldId id="276" r:id="rId8"/>
    <p:sldId id="267" r:id="rId9"/>
    <p:sldId id="271" r:id="rId10"/>
    <p:sldId id="272" r:id="rId11"/>
    <p:sldId id="259" r:id="rId12"/>
    <p:sldId id="273" r:id="rId13"/>
    <p:sldId id="274" r:id="rId14"/>
    <p:sldId id="268" r:id="rId15"/>
    <p:sldId id="260" r:id="rId16"/>
    <p:sldId id="277" r:id="rId17"/>
    <p:sldId id="26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180126_</a:t>
            </a:r>
            <a:r>
              <a:rPr lang="ko-KR" altLang="en-US" smtClean="0"/>
              <a:t>자바동아리</a:t>
            </a:r>
            <a:r>
              <a:rPr lang="en-US" altLang="ko-KR" smtClean="0"/>
              <a:t>_</a:t>
            </a:r>
            <a:r>
              <a:rPr lang="ko-KR" altLang="en-US" smtClean="0"/>
              <a:t>주말실습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feat. </a:t>
            </a:r>
            <a:r>
              <a:rPr lang="ko-KR" altLang="en-US" smtClean="0"/>
              <a:t>김나현</a:t>
            </a:r>
            <a:r>
              <a:rPr lang="en-US" altLang="ko-KR" smtClean="0"/>
              <a:t>, </a:t>
            </a:r>
            <a:r>
              <a:rPr lang="ko-KR" altLang="en-US" smtClean="0"/>
              <a:t>이유라</a:t>
            </a:r>
            <a:r>
              <a:rPr lang="en-US" altLang="ko-KR" smtClean="0"/>
              <a:t>, </a:t>
            </a:r>
            <a:r>
              <a:rPr lang="ko-KR" altLang="en-US" smtClean="0"/>
              <a:t>전유미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3643338" cy="33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5572140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ko-KR" altLang="en-US" dirty="0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000240"/>
            <a:ext cx="471129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4881" y="4381514"/>
            <a:ext cx="5127713" cy="14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2286016" cy="210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464344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길이는 상관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000372"/>
            <a:ext cx="60674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214554"/>
            <a:ext cx="2143141" cy="221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57224" y="457200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길이는 상관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4500570"/>
            <a:ext cx="6048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2357454" cy="253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5429264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★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완</a:t>
            </a:r>
            <a:r>
              <a:rPr lang="ko-KR" altLang="en-US" b="1" smtClean="0">
                <a:solidFill>
                  <a:srgbClr val="FF0000"/>
                </a:solidFill>
              </a:rPr>
              <a:t>죵</a:t>
            </a:r>
            <a:r>
              <a:rPr lang="ko-KR" altLang="en-US" b="1" smtClean="0"/>
              <a:t> 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크</a:t>
            </a:r>
            <a:r>
              <a:rPr lang="ko-KR" altLang="en-US" b="1" smtClean="0">
                <a:solidFill>
                  <a:srgbClr val="FF0000"/>
                </a:solidFill>
              </a:rPr>
              <a:t>리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마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다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잉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en-US" altLang="ko-KR" b="1" smtClean="0">
                <a:solidFill>
                  <a:schemeClr val="accent3">
                    <a:lumMod val="75000"/>
                  </a:schemeClr>
                </a:solidFill>
              </a:rPr>
              <a:t>~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☆</a:t>
            </a:r>
            <a:endParaRPr lang="ko-KR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가위바위보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971544"/>
          </a:xfrm>
        </p:spPr>
        <p:txBody>
          <a:bodyPr/>
          <a:lstStyle/>
          <a:p>
            <a:r>
              <a:rPr lang="ko-KR" altLang="en-US" smtClean="0"/>
              <a:t>가위바위보 프로그램을 만드세요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2619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256"/>
            <a:ext cx="2357454" cy="154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smtClean="0"/>
              <a:t>▼</a:t>
            </a:r>
            <a:r>
              <a:rPr lang="ko-KR" altLang="en-US" sz="1400" b="1" smtClean="0"/>
              <a:t>반드시 출력문에 포함되어야 함</a:t>
            </a:r>
            <a:r>
              <a:rPr lang="ko-KR" altLang="en-US" sz="1400" smtClean="0"/>
              <a:t>▽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ko-KR" altLang="en-US" sz="1050" smtClean="0"/>
              <a:t>어떤 플레이어가 무엇을 냈는가</a:t>
            </a:r>
            <a:r>
              <a:rPr lang="en-US" altLang="ko-KR" sz="105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smtClean="0"/>
              <a:t>누가 이겼는가</a:t>
            </a:r>
            <a:r>
              <a:rPr lang="en-US" altLang="ko-KR" sz="1050" smtClean="0"/>
              <a:t>?</a:t>
            </a:r>
            <a:endParaRPr lang="ko-KR" altLang="en-US" sz="10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-24"/>
            <a:ext cx="4210061" cy="679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14290"/>
            <a:ext cx="42672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소수판별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소수란</a:t>
            </a:r>
            <a:r>
              <a:rPr lang="en-US" altLang="ko-KR" smtClean="0"/>
              <a:t>?</a:t>
            </a:r>
          </a:p>
          <a:p>
            <a:pPr>
              <a:buNone/>
            </a:pPr>
            <a:r>
              <a:rPr lang="ko-KR" altLang="en-US" sz="1700" smtClean="0"/>
              <a:t>양의 약수가 </a:t>
            </a:r>
            <a:r>
              <a:rPr lang="en-US" altLang="ko-KR" sz="1700" smtClean="0"/>
              <a:t>1</a:t>
            </a:r>
            <a:r>
              <a:rPr lang="ko-KR" altLang="en-US" sz="1700" smtClean="0"/>
              <a:t>과 자기 자신 뿐인 </a:t>
            </a:r>
            <a:r>
              <a:rPr lang="en-US" altLang="ko-KR" sz="1700" smtClean="0"/>
              <a:t>1</a:t>
            </a:r>
            <a:r>
              <a:rPr lang="ko-KR" altLang="en-US" sz="1700" smtClean="0"/>
              <a:t>보다 큰자연수로 정의된다</a:t>
            </a:r>
            <a:r>
              <a:rPr lang="en-US" altLang="ko-KR" sz="1700" smtClean="0"/>
              <a:t>.</a:t>
            </a:r>
            <a:r>
              <a:rPr lang="en-US" altLang="ko-KR" smtClean="0"/>
              <a:t>  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44" y="6286520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이 부분은 절대 소스코드를 검색하지 마세요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 smtClean="0">
                <a:solidFill>
                  <a:srgbClr val="FF0000"/>
                </a:solidFill>
              </a:rPr>
              <a:t>모르면 그냥 풀지 마셈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고민잼 고민잼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500174"/>
            <a:ext cx="3357586" cy="425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ppt</a:t>
            </a:r>
            <a:r>
              <a:rPr lang="ko-KR" altLang="en-US" smtClean="0"/>
              <a:t>의 이름뒤에 본인의 이름을 쓰고 저장하세요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는 자바를 이용하지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가 너무 길어지면 줄여쓰셔도 됩니다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처음과 끝은 확실하게 써주세요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오른쪽 공백에 본인의 코드와 결과를 캡쳐해서 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코드와 결과가 너무 길면 작게 줄여서붙이세요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키워서 보면 됨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되도록 다른 코드를 참고하지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본인이 했던 코드포함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우선순위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1435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1" y="2428868"/>
            <a:ext cx="36290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357442"/>
            <a:ext cx="4445012" cy="285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출력 예상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500306"/>
            <a:ext cx="3929090" cy="102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357694"/>
            <a:ext cx="47529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다음 실행 결과를 예상해보세요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428868"/>
            <a:ext cx="3791165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500570"/>
            <a:ext cx="52673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390080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71478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428868"/>
            <a:ext cx="4071966" cy="17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643050"/>
            <a:ext cx="459244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29"/>
            <a:ext cx="1143008" cy="24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357430"/>
            <a:ext cx="1071570" cy="24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00232" y="31432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5286388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세로로 너무 길어져 잘랐습니다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단까지 출력하세요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000240"/>
            <a:ext cx="4823591" cy="326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3643338" cy="288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5720" y="535782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ko-KR" altLang="en-US" dirty="0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903098"/>
            <a:ext cx="4867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71" y="4546304"/>
            <a:ext cx="4905385" cy="145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232</Words>
  <Application>Microsoft Office PowerPoint</Application>
  <PresentationFormat>화면 슬라이드 쇼(4:3)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180126_자바동아리_주말실습</vt:lpstr>
      <vt:lpstr>Rules</vt:lpstr>
      <vt:lpstr>연산자 우선순위</vt:lpstr>
      <vt:lpstr>for 출력 예상</vt:lpstr>
      <vt:lpstr>for 출력 예상</vt:lpstr>
      <vt:lpstr>for 출력 예상</vt:lpstr>
      <vt:lpstr>for 출력 예상</vt:lpstr>
      <vt:lpstr>구구단</vt:lpstr>
      <vt:lpstr>구구단</vt:lpstr>
      <vt:lpstr>구구단</vt:lpstr>
      <vt:lpstr>삼각형 출력</vt:lpstr>
      <vt:lpstr>삼각형 출력</vt:lpstr>
      <vt:lpstr>삼각형 출력</vt:lpstr>
      <vt:lpstr>수고하셨습니다.</vt:lpstr>
      <vt:lpstr>가위바위보</vt:lpstr>
      <vt:lpstr>슬라이드 16</vt:lpstr>
      <vt:lpstr>소수판별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hu-05</cp:lastModifiedBy>
  <cp:revision>38</cp:revision>
  <dcterms:created xsi:type="dcterms:W3CDTF">2018-01-26T00:42:28Z</dcterms:created>
  <dcterms:modified xsi:type="dcterms:W3CDTF">2018-01-26T08:42:46Z</dcterms:modified>
</cp:coreProperties>
</file>