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69" r:id="rId8"/>
    <p:sldId id="270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180129_</a:t>
            </a:r>
            <a:r>
              <a:rPr lang="ko-KR" altLang="en-US" sz="4000" dirty="0" smtClean="0"/>
              <a:t>자바동아리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월요일 문제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/>
              <a:t>이</a:t>
            </a:r>
            <a:r>
              <a:rPr lang="ko-KR" altLang="en-US" dirty="0" smtClean="0"/>
              <a:t>선용</a:t>
            </a:r>
            <a:r>
              <a:rPr lang="en-US" altLang="ko-KR" dirty="0" smtClean="0"/>
              <a:t>, </a:t>
            </a:r>
            <a:r>
              <a:rPr lang="ko-KR" altLang="en-US" dirty="0" err="1"/>
              <a:t>신</a:t>
            </a:r>
            <a:r>
              <a:rPr lang="ko-KR" altLang="en-US" dirty="0" err="1" smtClean="0"/>
              <a:t>새별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심화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소스 기입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/>
              <a:t>▼</a:t>
            </a:r>
            <a:r>
              <a:rPr lang="ko-KR" altLang="en-US" sz="1400" b="1" dirty="0" smtClean="0"/>
              <a:t>반드시 </a:t>
            </a:r>
            <a:r>
              <a:rPr lang="ko-KR" altLang="en-US" sz="1400" b="1" dirty="0" err="1" smtClean="0"/>
              <a:t>출력문에</a:t>
            </a:r>
            <a:r>
              <a:rPr lang="ko-KR" altLang="en-US" sz="1400" b="1" dirty="0" smtClean="0"/>
              <a:t> 포함되어야 함</a:t>
            </a:r>
            <a:r>
              <a:rPr lang="ko-KR" altLang="en-US" sz="1400" dirty="0" smtClean="0"/>
              <a:t>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050" dirty="0" smtClean="0"/>
              <a:t>플레이어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컴퓨터가 무엇을 냈는가</a:t>
            </a:r>
            <a:r>
              <a:rPr lang="en-US" altLang="ko-KR" sz="105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dirty="0" smtClean="0"/>
              <a:t>누가 이겼는가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814" y="1268760"/>
            <a:ext cx="4410489" cy="2520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871974"/>
            <a:ext cx="4176464" cy="1611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이름뒤에</a:t>
            </a:r>
            <a:r>
              <a:rPr lang="ko-KR" altLang="en-US" dirty="0" smtClean="0"/>
              <a:t>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</a:t>
            </a:r>
            <a:r>
              <a:rPr lang="ko-KR" altLang="en-US" dirty="0" err="1" smtClean="0"/>
              <a:t>줄여쓰셔도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본인의 코드와 결과를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</a:t>
            </a:r>
            <a:r>
              <a:rPr lang="ko-KR" altLang="en-US" dirty="0" err="1" smtClean="0"/>
              <a:t>줄여서붙이세요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altLang="ko-KR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/>
              <a:t>2.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US" altLang="ko-KR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/>
              <a:t>4. long 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2636912"/>
            <a:ext cx="3600400" cy="37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34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float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aseline="0" dirty="0" smtClean="0"/>
              <a:t>2.</a:t>
            </a:r>
            <a:r>
              <a:rPr lang="en-US" altLang="ko-KR" sz="2800" dirty="0" smtClean="0"/>
              <a:t> double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double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564904"/>
            <a:ext cx="4239217" cy="35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28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스캐너 확인문제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1587" y="1196752"/>
            <a:ext cx="6491064" cy="6143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각 라인에 대한 설명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본인이 아는 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간략하게 서술해요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예상 실행 결과를 기입해주세요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500034" y="4643446"/>
            <a:ext cx="8358246" cy="207170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1</a:t>
            </a:r>
            <a:r>
              <a:rPr lang="en-US" altLang="ko-KR" sz="2800" dirty="0" smtClean="0"/>
              <a:t>.  </a:t>
            </a:r>
            <a:r>
              <a:rPr lang="ko-KR" altLang="en-US" sz="2800" dirty="0" smtClean="0"/>
              <a:t>패키지 이름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응용프로그램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3</a:t>
            </a:r>
            <a:r>
              <a:rPr lang="en-US" altLang="ko-KR" sz="2800" dirty="0" smtClean="0"/>
              <a:t>.  </a:t>
            </a:r>
            <a:r>
              <a:rPr lang="ko-KR" altLang="en-US" sz="2800" dirty="0" smtClean="0"/>
              <a:t>클래스 이름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main </a:t>
            </a:r>
            <a:r>
              <a:rPr kumimoji="0" lang="ko-KR" altLang="en-US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제일 </a:t>
            </a:r>
            <a:r>
              <a:rPr kumimoji="0" lang="ko-KR" altLang="en-US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먼져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시작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5</a:t>
            </a:r>
            <a:r>
              <a:rPr lang="en-US" altLang="ko-KR" sz="2800" dirty="0" smtClean="0"/>
              <a:t>.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변수형에 </a:t>
            </a:r>
            <a:r>
              <a:rPr lang="en-US" altLang="ko-KR" sz="2800" dirty="0" smtClean="0"/>
              <a:t>player1</a:t>
            </a:r>
            <a:r>
              <a:rPr lang="ko-KR" altLang="en-US" sz="2800" dirty="0" smtClean="0"/>
              <a:t>이름을 지어준다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7</a:t>
            </a:r>
            <a:r>
              <a:rPr lang="en-US" altLang="ko-KR" sz="2800" dirty="0" smtClean="0"/>
              <a:t>.  </a:t>
            </a:r>
            <a:r>
              <a:rPr lang="en-US" altLang="ko-KR" sz="2800" dirty="0" smtClean="0"/>
              <a:t>“ ”</a:t>
            </a:r>
            <a:r>
              <a:rPr lang="ko-KR" altLang="en-US" sz="2800" dirty="0" smtClean="0"/>
              <a:t>큰 따옴표 안에 있는 문자열을 출력해 준다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  </a:t>
            </a:r>
            <a:r>
              <a:rPr lang="en-US" altLang="ko-KR" sz="2800" dirty="0" err="1" smtClean="0"/>
              <a:t>scan.nextInt</a:t>
            </a:r>
            <a:r>
              <a:rPr lang="en-US" altLang="ko-KR" sz="2800" dirty="0" smtClean="0"/>
              <a:t>(); 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player1</a:t>
            </a:r>
            <a:r>
              <a:rPr lang="ko-KR" altLang="en-US" sz="2800" dirty="0" smtClean="0"/>
              <a:t>변수에 값을 넣어준다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9. 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player </a:t>
            </a:r>
            <a:r>
              <a:rPr lang="ko-KR" altLang="en-US" sz="2800" dirty="0" err="1" smtClean="0"/>
              <a:t>변수안에</a:t>
            </a:r>
            <a:r>
              <a:rPr lang="ko-KR" altLang="en-US" sz="2800" dirty="0" smtClean="0"/>
              <a:t> 있는 값을 출력한다</a:t>
            </a:r>
            <a:r>
              <a:rPr lang="en-US" altLang="ko-KR" sz="2800" dirty="0" smtClean="0"/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결과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0166" y="2000240"/>
            <a:ext cx="5397433" cy="2589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확인 문제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125478"/>
            <a:ext cx="4544060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Switch(case)</a:t>
            </a:r>
            <a:r>
              <a:rPr lang="ko-KR" altLang="en-US" dirty="0" smtClean="0"/>
              <a:t>문 확인문제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902" y="1600200"/>
            <a:ext cx="3656898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16832"/>
            <a:ext cx="5029902" cy="319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899592" y="3573016"/>
            <a:ext cx="7488832" cy="9361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시나리오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유저의 입력에 따라 가위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바위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 가 출력 될 수 있도록 프로그램을 완성해주세요</a:t>
            </a:r>
            <a:r>
              <a:rPr lang="en-US" altLang="ko-KR" sz="1800" dirty="0" smtClean="0"/>
              <a:t>~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196752"/>
            <a:ext cx="635218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296</Words>
  <Application>Microsoft Office PowerPoint</Application>
  <PresentationFormat>화면 슬라이드 쇼(4:3)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180129_자바동아리_월요일 문제</vt:lpstr>
      <vt:lpstr>Rules</vt:lpstr>
      <vt:lpstr>자동 형변환(Up-casting)</vt:lpstr>
      <vt:lpstr>자동 형변환(Up-casting)</vt:lpstr>
      <vt:lpstr>스캐너 확인문제</vt:lpstr>
      <vt:lpstr>While문 확인 문제</vt:lpstr>
      <vt:lpstr>Switch(case)문 확인문제</vt:lpstr>
      <vt:lpstr>응용 문제 1번</vt:lpstr>
      <vt:lpstr>수고하셨습니다.</vt:lpstr>
      <vt:lpstr>응용 심화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hu-05</cp:lastModifiedBy>
  <cp:revision>46</cp:revision>
  <dcterms:created xsi:type="dcterms:W3CDTF">2018-01-26T00:42:28Z</dcterms:created>
  <dcterms:modified xsi:type="dcterms:W3CDTF">2018-01-29T09:17:37Z</dcterms:modified>
</cp:coreProperties>
</file>