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6" r:id="rId7"/>
    <p:sldId id="268" r:id="rId8"/>
    <p:sldId id="267" r:id="rId9"/>
    <p:sldId id="261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88" autoAdjust="0"/>
    <p:restoredTop sz="94660"/>
  </p:normalViewPr>
  <p:slideViewPr>
    <p:cSldViewPr>
      <p:cViewPr varScale="1">
        <p:scale>
          <a:sx n="67" d="100"/>
          <a:sy n="67" d="100"/>
        </p:scale>
        <p:origin x="-11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180131_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</a:t>
            </a:r>
            <a:r>
              <a:rPr lang="ko-KR" altLang="en-US" dirty="0"/>
              <a:t>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참고하세요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https://code.i-harness.com/ko/q/49fcb4</a:t>
            </a:r>
            <a:endParaRPr lang="en-US" altLang="ko-KR" smtClean="0"/>
          </a:p>
          <a:p>
            <a:r>
              <a:rPr lang="en-US" altLang="ko-KR" smtClean="0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피보나치 수열이란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</a:rPr>
              <a:t>F(n) = F(n-1) + F(n-2)</a:t>
            </a:r>
          </a:p>
          <a:p>
            <a:pPr>
              <a:buNone/>
            </a:pPr>
            <a:r>
              <a:rPr lang="ko-KR" altLang="en-US" sz="1800" dirty="0" smtClean="0"/>
              <a:t>다음과 같이 진행된다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57562"/>
            <a:ext cx="43577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393305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번 반복해서 위의 결과를 만들어보세요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643049"/>
            <a:ext cx="3786214" cy="356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5786454"/>
            <a:ext cx="457752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자릿수들의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1600201"/>
            <a:ext cx="4281518" cy="104298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자릿수를 구하세요</a:t>
            </a:r>
            <a:endParaRPr lang="en-US" altLang="ko-KR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모든 자릿수의 합을 구하세요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42543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이곳에 본인의 코드와 결과를 붙이세요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4572008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심심하면 임의의 수는 랜덤함수로 받아 오세요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357298"/>
            <a:ext cx="42386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1" y="5143512"/>
            <a:ext cx="198276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288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수란</a:t>
            </a:r>
            <a:r>
              <a:rPr lang="en-US" altLang="ko-KR" dirty="0" smtClean="0"/>
              <a:t>?</a:t>
            </a:r>
          </a:p>
          <a:p>
            <a:r>
              <a:rPr lang="ko-KR" altLang="en-US" sz="1600" dirty="0" smtClean="0"/>
              <a:t>양의 정수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하샤드 </a:t>
            </a:r>
            <a:r>
              <a:rPr lang="ko-KR" altLang="en-US" sz="1600" dirty="0" err="1" smtClean="0"/>
              <a:t>수이려면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자릿수의 합으로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나누어져야 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Ex.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자릿수 합은 </a:t>
            </a:r>
            <a:r>
              <a:rPr lang="en-US" altLang="ko-KR" sz="1600" dirty="0" smtClean="0">
                <a:solidFill>
                  <a:srgbClr val="0070C0"/>
                </a:solidFill>
              </a:rPr>
              <a:t>1+8=9</a:t>
            </a:r>
            <a:r>
              <a:rPr lang="ko-KR" altLang="en-US" sz="1600" dirty="0" smtClean="0">
                <a:solidFill>
                  <a:srgbClr val="0070C0"/>
                </a:solidFill>
              </a:rPr>
              <a:t>이고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</a:t>
            </a:r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로 나누어 떨어지므로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하샤드 수입니다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643314"/>
            <a:ext cx="36655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29782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5429264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!247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248</a:t>
            </a:r>
            <a:r>
              <a:rPr lang="ko-KR" altLang="en-US" dirty="0" smtClean="0"/>
              <a:t>을 가지고 테스트 해보세요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2208" y="1643050"/>
            <a:ext cx="481182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543048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00B050"/>
                </a:solidFill>
              </a:rPr>
              <a:t>자바를 자바♬자바♬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출력하는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만드세요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</a:t>
            </a:r>
            <a:r>
              <a:rPr lang="ko-KR" altLang="en-US" smtClean="0"/>
              <a:t>용도 외에 쓰지 마세요</a:t>
            </a:r>
            <a:r>
              <a:rPr lang="en-US" altLang="ko-KR" smtClean="0"/>
              <a:t>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35069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71612"/>
            <a:ext cx="29358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2928934"/>
            <a:ext cx="37147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구부러진 연결선 11"/>
          <p:cNvCxnSpPr>
            <a:stCxn id="1028" idx="1"/>
            <a:endCxn id="1027" idx="1"/>
          </p:cNvCxnSpPr>
          <p:nvPr/>
        </p:nvCxnSpPr>
        <p:spPr>
          <a:xfrm rot="10800000" flipH="1">
            <a:off x="5143504" y="2000240"/>
            <a:ext cx="285752" cy="1576394"/>
          </a:xfrm>
          <a:prstGeom prst="curvedConnector3">
            <a:avLst>
              <a:gd name="adj1" fmla="val -79999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143504" y="2857496"/>
            <a:ext cx="3714776" cy="1500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929198"/>
            <a:ext cx="25896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sz="1400" dirty="0" smtClean="0"/>
              <a:t>(Prime Number)</a:t>
            </a:r>
            <a:r>
              <a:rPr lang="ko-KR" altLang="en-US" dirty="0" smtClean="0"/>
              <a:t>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소수란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sz="1700" dirty="0" smtClean="0"/>
              <a:t>양의 약수가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자기 자신 뿐인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보다 큰 자연수로 정의된다</a:t>
            </a:r>
            <a:r>
              <a:rPr lang="en-US" altLang="ko-KR" sz="1700" dirty="0" smtClean="0"/>
              <a:t>.</a:t>
            </a:r>
            <a:r>
              <a:rPr lang="en-US" altLang="ko-KR" dirty="0" smtClean="0"/>
              <a:t> 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smtClean="0">
                <a:solidFill>
                  <a:srgbClr val="FF0000"/>
                </a:solidFill>
              </a:rPr>
              <a:t>boolean</a:t>
            </a:r>
            <a:r>
              <a:rPr lang="ko-KR" altLang="en-US" dirty="0" smtClean="0">
                <a:solidFill>
                  <a:srgbClr val="FF0000"/>
                </a:solidFill>
              </a:rPr>
              <a:t>함수를 이용하여 만들 것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309320"/>
            <a:ext cx="853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코드를 완료하신 분들은 인터넷에서 효율적인 소수판별 알고리즘을 감상하세요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0081" y="1214422"/>
            <a:ext cx="478251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짝수와 홀수 판별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5929330"/>
            <a:ext cx="561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</a:t>
            </a:r>
            <a:r>
              <a:rPr lang="ko-KR" altLang="en-US" smtClean="0"/>
              <a:t>마세요</a:t>
            </a:r>
            <a:r>
              <a:rPr lang="en-US" altLang="ko-KR" smtClean="0"/>
              <a:t>.!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1~10</a:t>
            </a:r>
            <a:r>
              <a:rPr lang="ko-KR" altLang="en-US" sz="2800" dirty="0" smtClean="0"/>
              <a:t>까지 짝수와 홀수를 판별하는 </a:t>
            </a:r>
            <a:r>
              <a:rPr lang="ko-KR" altLang="en-US" sz="2800" b="1" dirty="0" smtClean="0"/>
              <a:t>메소드</a:t>
            </a:r>
            <a:r>
              <a:rPr lang="ko-KR" altLang="en-US" sz="2800" dirty="0" smtClean="0"/>
              <a:t>를 만드세요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785926"/>
            <a:ext cx="4286280" cy="86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928934"/>
            <a:ext cx="5715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1571604" y="2786058"/>
            <a:ext cx="5929354" cy="2357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9" idx="3"/>
          </p:cNvCxnSpPr>
          <p:nvPr/>
        </p:nvCxnSpPr>
        <p:spPr>
          <a:xfrm flipV="1">
            <a:off x="7500958" y="2714620"/>
            <a:ext cx="285752" cy="1250165"/>
          </a:xfrm>
          <a:prstGeom prst="curvedConnector2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9586" y="3786190"/>
            <a:ext cx="785818" cy="276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292</Words>
  <Application>Microsoft Office PowerPoint</Application>
  <PresentationFormat>화면 슬라이드 쇼(4:3)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180131_자바 동아리</vt:lpstr>
      <vt:lpstr>The Rules</vt:lpstr>
      <vt:lpstr>피보나치 수열</vt:lpstr>
      <vt:lpstr>자릿수들의 합</vt:lpstr>
      <vt:lpstr>하샤드의 수</vt:lpstr>
      <vt:lpstr>메소드</vt:lpstr>
      <vt:lpstr>소수(Prime Number)판별</vt:lpstr>
      <vt:lpstr>수고하셨습니다.</vt:lpstr>
      <vt:lpstr>짝수와 홀수 판별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hu-05</cp:lastModifiedBy>
  <cp:revision>95</cp:revision>
  <dcterms:created xsi:type="dcterms:W3CDTF">2018-01-26T11:40:38Z</dcterms:created>
  <dcterms:modified xsi:type="dcterms:W3CDTF">2018-01-31T07:11:46Z</dcterms:modified>
</cp:coreProperties>
</file>