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8" r:id="rId5"/>
    <p:sldId id="274" r:id="rId6"/>
    <p:sldId id="275" r:id="rId7"/>
    <p:sldId id="276" r:id="rId8"/>
    <p:sldId id="277" r:id="rId9"/>
    <p:sldId id="267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03" autoAdjust="0"/>
    <p:restoredTop sz="94660"/>
  </p:normalViewPr>
  <p:slideViewPr>
    <p:cSldViewPr>
      <p:cViewPr varScale="1">
        <p:scale>
          <a:sx n="83" d="100"/>
          <a:sy n="83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180130_</a:t>
            </a:r>
            <a:r>
              <a:rPr lang="ko-KR" altLang="en-US" dirty="0"/>
              <a:t>자바 동아리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Feat. </a:t>
            </a:r>
            <a:r>
              <a:rPr lang="ko-KR" altLang="en-US" dirty="0"/>
              <a:t>김나현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/>
              <a:t>프로그래머스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참고하세요</a:t>
            </a:r>
            <a:endParaRPr lang="en-US" altLang="ko-KR"/>
          </a:p>
          <a:p>
            <a:r>
              <a:rPr lang="en-US" altLang="ko-KR">
                <a:hlinkClick r:id="rId2"/>
              </a:rPr>
              <a:t>https://code.i-harness.com/ko/q/49fcb4</a:t>
            </a:r>
            <a:endParaRPr lang="en-US" altLang="ko-KR"/>
          </a:p>
          <a:p>
            <a:r>
              <a:rPr lang="en-US" altLang="ko-KR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/>
              <a:t>ppt</a:t>
            </a:r>
            <a:r>
              <a:rPr lang="ko-KR" altLang="en-US" dirty="0"/>
              <a:t>의 이름뒤에 본인의 이름을 쓰고 저장하세요</a:t>
            </a:r>
            <a:r>
              <a:rPr lang="en-US" altLang="ko-KR" dirty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/>
              <a:t>‘</a:t>
            </a:r>
            <a:r>
              <a:rPr lang="ko-KR" altLang="en-US" dirty="0"/>
              <a:t>예상하세요</a:t>
            </a:r>
            <a:r>
              <a:rPr lang="en-US" altLang="ko-KR" dirty="0"/>
              <a:t>’</a:t>
            </a:r>
            <a:r>
              <a:rPr lang="ko-KR" altLang="en-US" dirty="0"/>
              <a:t>는 자바를 이용하지 마세요</a:t>
            </a:r>
            <a:r>
              <a:rPr lang="en-US" altLang="ko-KR" dirty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/>
              <a:t>‘</a:t>
            </a:r>
            <a:r>
              <a:rPr lang="ko-KR" altLang="en-US" dirty="0"/>
              <a:t>예상하세요</a:t>
            </a:r>
            <a:r>
              <a:rPr lang="en-US" altLang="ko-KR" dirty="0"/>
              <a:t>’</a:t>
            </a:r>
            <a:r>
              <a:rPr lang="ko-KR" altLang="en-US" dirty="0"/>
              <a:t>가 너무 길어지면 줄여쓰셔도 됩니다</a:t>
            </a:r>
            <a:r>
              <a:rPr lang="en-US" altLang="ko-KR" dirty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처음과 끝은 확실하게 써주세요</a:t>
            </a:r>
            <a:r>
              <a:rPr lang="en-US" altLang="ko-KR" dirty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/>
              <a:t>오른쪽 공백에 코드와 결과를 </a:t>
            </a:r>
            <a:r>
              <a:rPr lang="ko-KR" altLang="en-US" dirty="0" err="1"/>
              <a:t>캡처해서</a:t>
            </a:r>
            <a:r>
              <a:rPr lang="ko-KR" altLang="en-US" dirty="0"/>
              <a:t> 붙이세요</a:t>
            </a:r>
            <a:r>
              <a:rPr lang="en-US" altLang="ko-KR" dirty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/>
              <a:t>코드와 결과가 너무 길면 작게 줄여서 붙이세요</a:t>
            </a:r>
            <a:r>
              <a:rPr lang="en-US" altLang="ko-KR" dirty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/>
              <a:t>(</a:t>
            </a:r>
            <a:r>
              <a:rPr lang="ko-KR" altLang="en-US" dirty="0"/>
              <a:t>키워서 보면 됨</a:t>
            </a:r>
            <a:r>
              <a:rPr lang="en-US" altLang="ko-KR" dirty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/>
              <a:t>되도록 코드를 완성시키세요</a:t>
            </a:r>
            <a:r>
              <a:rPr lang="en-US" altLang="ko-KR" dirty="0"/>
              <a:t>!(</a:t>
            </a:r>
            <a:r>
              <a:rPr lang="ko-KR" altLang="en-US" dirty="0" err="1"/>
              <a:t>망작이라도</a:t>
            </a:r>
            <a:r>
              <a:rPr lang="ko-KR" altLang="en-US" dirty="0"/>
              <a:t> 인정</a:t>
            </a:r>
            <a:r>
              <a:rPr lang="en-US" altLang="ko-KR" dirty="0"/>
              <a:t>!)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/>
              <a:t>이번 문제에서는</a:t>
            </a:r>
            <a:r>
              <a:rPr lang="en-US" altLang="ko-KR" dirty="0"/>
              <a:t>, </a:t>
            </a:r>
            <a:r>
              <a:rPr lang="ko-KR" altLang="en-US" dirty="0" err="1"/>
              <a:t>구글링은</a:t>
            </a:r>
            <a:r>
              <a:rPr lang="ko-KR" altLang="en-US" dirty="0"/>
              <a:t> 안됩니다</a:t>
            </a:r>
            <a:r>
              <a:rPr lang="en-US" altLang="ko-KR" dirty="0"/>
              <a:t>!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/>
              <a:t>어렵다면</a:t>
            </a:r>
            <a:r>
              <a:rPr lang="en-US" altLang="ko-KR" dirty="0"/>
              <a:t>, </a:t>
            </a:r>
            <a:r>
              <a:rPr lang="ko-KR" altLang="en-US" dirty="0"/>
              <a:t>동아리 멤버</a:t>
            </a:r>
            <a:r>
              <a:rPr lang="en-US" altLang="ko-KR" dirty="0"/>
              <a:t>(</a:t>
            </a:r>
            <a:r>
              <a:rPr lang="ko-KR" altLang="en-US" dirty="0"/>
              <a:t>언제든지</a:t>
            </a:r>
            <a:r>
              <a:rPr lang="en-US" altLang="ko-KR" dirty="0"/>
              <a:t>)</a:t>
            </a:r>
            <a:r>
              <a:rPr lang="ko-KR" altLang="en-US" dirty="0"/>
              <a:t> 또는 </a:t>
            </a:r>
            <a:r>
              <a:rPr lang="en-US" altLang="ko-KR" dirty="0"/>
              <a:t>4</a:t>
            </a:r>
            <a:r>
              <a:rPr lang="ko-KR" altLang="en-US" dirty="0"/>
              <a:t>기 회장님에게 여쭤볼 것</a:t>
            </a:r>
            <a:r>
              <a:rPr lang="en-US" altLang="ko-KR" dirty="0"/>
              <a:t>(</a:t>
            </a:r>
            <a:r>
              <a:rPr lang="ko-KR" altLang="en-US" dirty="0"/>
              <a:t>화요일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539552" y="1351309"/>
            <a:ext cx="8147248" cy="4525963"/>
          </a:xfrm>
        </p:spPr>
        <p:txBody>
          <a:bodyPr>
            <a:no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차원의 점들이 주어졌을 때</a:t>
            </a:r>
            <a:r>
              <a:rPr lang="en-US" altLang="ko-KR" dirty="0"/>
              <a:t>, </a:t>
            </a:r>
            <a:r>
              <a:rPr lang="ko-KR" altLang="en-US" dirty="0"/>
              <a:t>그 중 가장 거리가 짧은 것의 쌍을 출력하는 함수를 작성하시오</a:t>
            </a:r>
            <a:r>
              <a:rPr lang="en-US" altLang="ko-KR" dirty="0"/>
              <a:t>. (</a:t>
            </a:r>
            <a:r>
              <a:rPr lang="ko-KR" altLang="en-US" dirty="0"/>
              <a:t>단 점들의 배열은 모두 정렬되어있다고 가정한다</a:t>
            </a:r>
            <a:r>
              <a:rPr lang="en-US" altLang="ko-KR" dirty="0"/>
              <a:t>.)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예를 들어 </a:t>
            </a:r>
            <a:r>
              <a:rPr lang="en-US" altLang="ko-KR" dirty="0"/>
              <a:t>S={1, 3, 4, 8, 13, 17, 20} </a:t>
            </a:r>
            <a:r>
              <a:rPr lang="ko-KR" altLang="en-US" dirty="0"/>
              <a:t>이 주어졌다면</a:t>
            </a:r>
            <a:r>
              <a:rPr lang="en-US" altLang="ko-KR" dirty="0"/>
              <a:t>, </a:t>
            </a:r>
            <a:r>
              <a:rPr lang="ko-KR" altLang="en-US" dirty="0"/>
              <a:t>결과값은 </a:t>
            </a:r>
            <a:r>
              <a:rPr lang="en-US" altLang="ko-KR" dirty="0"/>
              <a:t>(3, 4)</a:t>
            </a:r>
            <a:r>
              <a:rPr lang="ko-KR" altLang="en-US" dirty="0"/>
              <a:t>가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ED034D-29E4-485B-917D-652129BF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7" y="1124744"/>
            <a:ext cx="4842446" cy="46085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AB2D319-E575-4FEE-80F7-46DD003E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620" y="1484784"/>
            <a:ext cx="404591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56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038600" cy="4525963"/>
          </a:xfrm>
        </p:spPr>
        <p:txBody>
          <a:bodyPr>
            <a:no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10,000</a:t>
            </a:r>
            <a:r>
              <a:rPr lang="ko-KR" altLang="en-US" dirty="0"/>
              <a:t>까지 </a:t>
            </a:r>
            <a:r>
              <a:rPr lang="en-US" altLang="ko-KR" dirty="0"/>
              <a:t>8</a:t>
            </a:r>
            <a:r>
              <a:rPr lang="ko-KR" altLang="en-US" dirty="0"/>
              <a:t>이라는 숫자가 총 </a:t>
            </a:r>
            <a:r>
              <a:rPr lang="ko-KR" altLang="en-US" dirty="0" err="1"/>
              <a:t>몇번</a:t>
            </a:r>
            <a:r>
              <a:rPr lang="ko-KR" altLang="en-US" dirty="0"/>
              <a:t> 나오는가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이 포함되어 있는 숫자의 </a:t>
            </a:r>
            <a:r>
              <a:rPr lang="ko-KR" altLang="en-US" dirty="0" err="1"/>
              <a:t>갯수를</a:t>
            </a:r>
            <a:r>
              <a:rPr lang="ko-KR" altLang="en-US" dirty="0"/>
              <a:t> </a:t>
            </a:r>
            <a:r>
              <a:rPr lang="ko-KR" altLang="en-US" dirty="0" err="1"/>
              <a:t>카운팅</a:t>
            </a:r>
            <a:r>
              <a:rPr lang="ko-KR" altLang="en-US" dirty="0"/>
              <a:t> 하는 것이 아니라 </a:t>
            </a:r>
            <a:r>
              <a:rPr lang="en-US" altLang="ko-KR" dirty="0"/>
              <a:t>8</a:t>
            </a:r>
            <a:r>
              <a:rPr lang="ko-KR" altLang="en-US" dirty="0"/>
              <a:t>이라는 숫자를 모두 </a:t>
            </a:r>
            <a:r>
              <a:rPr lang="ko-KR" altLang="en-US" dirty="0" err="1"/>
              <a:t>카운팅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(※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8808</a:t>
            </a:r>
            <a:r>
              <a:rPr lang="ko-KR" altLang="en-US" dirty="0"/>
              <a:t>은 </a:t>
            </a:r>
            <a:r>
              <a:rPr lang="en-US" altLang="ko-KR" dirty="0"/>
              <a:t>3, 8888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로 </a:t>
            </a:r>
            <a:r>
              <a:rPr lang="ko-KR" altLang="en-US" dirty="0" err="1"/>
              <a:t>카운팅</a:t>
            </a:r>
            <a:r>
              <a:rPr lang="ko-KR" altLang="en-US" dirty="0"/>
              <a:t> 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C1D5DEA-B9B4-4A54-9425-B1C80377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49" y="1769976"/>
            <a:ext cx="463696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51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-35352" y="1628800"/>
            <a:ext cx="4824536" cy="3888432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자기 자신을 제외한 모든 양의 약수들의 합이 자기 자신이 되는 자연수를 완전수라고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들면</a:t>
            </a:r>
            <a:r>
              <a:rPr lang="en-US" altLang="ko-KR" sz="2400" dirty="0"/>
              <a:t>, 6</a:t>
            </a:r>
            <a:r>
              <a:rPr lang="ko-KR" altLang="en-US" sz="2400" dirty="0"/>
              <a:t>과 </a:t>
            </a:r>
            <a:r>
              <a:rPr lang="en-US" altLang="ko-KR" sz="2400" dirty="0"/>
              <a:t>28</a:t>
            </a:r>
            <a:r>
              <a:rPr lang="ko-KR" altLang="en-US" sz="2400" dirty="0"/>
              <a:t>은 완전수이다</a:t>
            </a:r>
            <a:r>
              <a:rPr lang="en-US" altLang="ko-KR" sz="2400" dirty="0"/>
              <a:t>. 6=1+2+3 // 1,2,3</a:t>
            </a:r>
            <a:r>
              <a:rPr lang="ko-KR" altLang="en-US" sz="2400" dirty="0"/>
              <a:t>은 각각 </a:t>
            </a:r>
            <a:r>
              <a:rPr lang="en-US" altLang="ko-KR" sz="2400" dirty="0"/>
              <a:t>6</a:t>
            </a:r>
            <a:r>
              <a:rPr lang="ko-KR" altLang="en-US" sz="2400" dirty="0"/>
              <a:t>의 약수 </a:t>
            </a:r>
            <a:r>
              <a:rPr lang="en-US" altLang="ko-KR" sz="2400" dirty="0"/>
              <a:t>28=1+2+4+7+14 // 1,2,4,7,14</a:t>
            </a:r>
            <a:r>
              <a:rPr lang="ko-KR" altLang="en-US" sz="2400" dirty="0"/>
              <a:t>는 각각 </a:t>
            </a:r>
            <a:r>
              <a:rPr lang="en-US" altLang="ko-KR" sz="2400" dirty="0"/>
              <a:t>28</a:t>
            </a:r>
            <a:r>
              <a:rPr lang="ko-KR" altLang="en-US" sz="2400" dirty="0"/>
              <a:t>의 약수</a:t>
            </a:r>
          </a:p>
          <a:p>
            <a:r>
              <a:rPr lang="ko-KR" altLang="en-US" sz="2400" dirty="0"/>
              <a:t>입력으로 자연수 </a:t>
            </a:r>
            <a:r>
              <a:rPr lang="en-US" altLang="ko-KR" sz="2400" dirty="0"/>
              <a:t>N</a:t>
            </a:r>
            <a:r>
              <a:rPr lang="ko-KR" altLang="en-US" sz="2400" dirty="0"/>
              <a:t>을 받고</a:t>
            </a:r>
            <a:r>
              <a:rPr lang="en-US" altLang="ko-KR" sz="2400" dirty="0"/>
              <a:t>, </a:t>
            </a:r>
            <a:r>
              <a:rPr lang="ko-KR" altLang="en-US" sz="2400" dirty="0"/>
              <a:t>출력으로 </a:t>
            </a:r>
            <a:r>
              <a:rPr lang="en-US" altLang="ko-KR" sz="2400" dirty="0"/>
              <a:t>N </a:t>
            </a:r>
            <a:r>
              <a:rPr lang="ko-KR" altLang="en-US" sz="2400" dirty="0"/>
              <a:t>이하의 모든 완전수를 출력하는 코드를 작성하라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703592-335B-467B-92DB-9FB8541D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8800"/>
            <a:ext cx="4572000" cy="52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519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038600" cy="45259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영어 대소문자와 띄어쓰기만으로 이루어진 문장이 주어진다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문장에는 몇 개의 단어가 있을까</a:t>
            </a:r>
            <a:r>
              <a:rPr lang="en-US" altLang="ko-KR" sz="2400" dirty="0"/>
              <a:t>? </a:t>
            </a:r>
            <a:r>
              <a:rPr lang="ko-KR" altLang="en-US" sz="2400" dirty="0"/>
              <a:t>이를 구하는 프로그램을 작성하시오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첫 줄에 영어 대소문자와 띄어쓰기로 이루어진 문장이 주어진다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문장의 길이는 </a:t>
            </a:r>
            <a:r>
              <a:rPr lang="en-US" altLang="ko-KR" sz="2400" dirty="0"/>
              <a:t>1,000,000</a:t>
            </a:r>
            <a:r>
              <a:rPr lang="ko-KR" altLang="en-US" sz="2400" dirty="0"/>
              <a:t>을 넘지 않는다</a:t>
            </a:r>
            <a:r>
              <a:rPr lang="en-US" altLang="ko-KR" sz="2400" dirty="0"/>
              <a:t>. </a:t>
            </a:r>
            <a:r>
              <a:rPr lang="ko-KR" altLang="en-US" sz="2400" dirty="0"/>
              <a:t>단어는 띄어쓰기 한 개로 구분된다</a:t>
            </a:r>
            <a:r>
              <a:rPr lang="en-US" altLang="ko-KR" sz="2400" dirty="0"/>
              <a:t>.)</a:t>
            </a:r>
          </a:p>
          <a:p>
            <a:r>
              <a:rPr lang="en-US" altLang="ko-KR" sz="2400" dirty="0"/>
              <a:t>Ex)</a:t>
            </a:r>
            <a:r>
              <a:rPr lang="ko-KR" altLang="en-US" sz="2400" dirty="0"/>
              <a:t> </a:t>
            </a:r>
            <a:r>
              <a:rPr lang="en-US" altLang="ko-KR" sz="2400" dirty="0"/>
              <a:t> The Curious Case of Benjamin Button</a:t>
            </a:r>
          </a:p>
          <a:p>
            <a:r>
              <a:rPr lang="ko-KR" altLang="en-US" sz="2400" dirty="0"/>
              <a:t>출력 </a:t>
            </a:r>
            <a:r>
              <a:rPr lang="en-US" altLang="ko-KR" sz="2400" dirty="0"/>
              <a:t>: 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8937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소스를 이미지 또는 정렬하여 기입</a:t>
            </a:r>
            <a:r>
              <a:rPr lang="en-US" altLang="ko-KR" dirty="0"/>
              <a:t>.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4464496" cy="45259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세 개의 자연수 </a:t>
            </a:r>
            <a:r>
              <a:rPr lang="en-US" altLang="ko-KR" sz="2400" dirty="0"/>
              <a:t>A, B, C</a:t>
            </a:r>
            <a:r>
              <a:rPr lang="ko-KR" altLang="en-US" sz="2400" dirty="0"/>
              <a:t>가 주어질 때 </a:t>
            </a:r>
            <a:r>
              <a:rPr lang="en-US" altLang="ko-KR" sz="2400" dirty="0"/>
              <a:t>A×B×C</a:t>
            </a:r>
            <a:r>
              <a:rPr lang="ko-KR" altLang="en-US" sz="2400" dirty="0"/>
              <a:t>를 계산한 결과에 </a:t>
            </a: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9</a:t>
            </a:r>
            <a:r>
              <a:rPr lang="ko-KR" altLang="en-US" sz="2400" dirty="0"/>
              <a:t>까지 각각의 숫자가 몇 번씩 쓰였는지를 구하는 프로그램을 작성하시오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예를 들어 </a:t>
            </a:r>
            <a:r>
              <a:rPr lang="en-US" altLang="ko-KR" sz="2400" dirty="0"/>
              <a:t>A = 150, B = 266, C = 427 </a:t>
            </a:r>
            <a:r>
              <a:rPr lang="ko-KR" altLang="en-US" sz="2400" dirty="0"/>
              <a:t>이라면 </a:t>
            </a:r>
          </a:p>
          <a:p>
            <a:r>
              <a:rPr lang="en-US" altLang="ko-KR" sz="2400" dirty="0"/>
              <a:t>A × B × C = 150 × 266 × 427 = 17037300 </a:t>
            </a:r>
            <a:r>
              <a:rPr lang="ko-KR" altLang="en-US" sz="2400" dirty="0"/>
              <a:t>이 되고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계산한 결과 </a:t>
            </a:r>
            <a:r>
              <a:rPr lang="en-US" altLang="ko-KR" sz="2400" dirty="0"/>
              <a:t>17037300 </a:t>
            </a:r>
            <a:r>
              <a:rPr lang="ko-KR" altLang="en-US" sz="2400" dirty="0"/>
              <a:t>에는 </a:t>
            </a:r>
            <a:r>
              <a:rPr lang="en-US" altLang="ko-KR" sz="2400" dirty="0"/>
              <a:t>0</a:t>
            </a:r>
            <a:r>
              <a:rPr lang="ko-KR" altLang="en-US" sz="2400" dirty="0"/>
              <a:t>이 </a:t>
            </a:r>
            <a:r>
              <a:rPr lang="en-US" altLang="ko-KR" sz="2400" dirty="0"/>
              <a:t>3</a:t>
            </a:r>
            <a:r>
              <a:rPr lang="ko-KR" altLang="en-US" sz="2400" dirty="0"/>
              <a:t>번</a:t>
            </a:r>
            <a:r>
              <a:rPr lang="en-US" altLang="ko-KR" sz="2400" dirty="0"/>
              <a:t>, 1</a:t>
            </a:r>
            <a:r>
              <a:rPr lang="ko-KR" altLang="en-US" sz="2400" dirty="0"/>
              <a:t>이 </a:t>
            </a:r>
            <a:r>
              <a:rPr lang="en-US" altLang="ko-KR" sz="2400" dirty="0"/>
              <a:t>1</a:t>
            </a:r>
            <a:r>
              <a:rPr lang="ko-KR" altLang="en-US" sz="2400" dirty="0"/>
              <a:t>번</a:t>
            </a:r>
            <a:r>
              <a:rPr lang="en-US" altLang="ko-KR" sz="2400" dirty="0"/>
              <a:t>, 3</a:t>
            </a:r>
            <a:r>
              <a:rPr lang="ko-KR" altLang="en-US" sz="2400" dirty="0"/>
              <a:t>이 </a:t>
            </a:r>
            <a:r>
              <a:rPr lang="en-US" altLang="ko-KR" sz="2400" dirty="0"/>
              <a:t>2</a:t>
            </a:r>
            <a:r>
              <a:rPr lang="ko-KR" altLang="en-US" sz="2400" dirty="0"/>
              <a:t>번</a:t>
            </a:r>
            <a:r>
              <a:rPr lang="en-US" altLang="ko-KR" sz="2400" dirty="0"/>
              <a:t>, 7</a:t>
            </a:r>
            <a:r>
              <a:rPr lang="ko-KR" altLang="en-US" sz="2400" dirty="0"/>
              <a:t>이 </a:t>
            </a:r>
            <a:r>
              <a:rPr lang="en-US" altLang="ko-KR" sz="2400" dirty="0"/>
              <a:t>2</a:t>
            </a:r>
            <a:r>
              <a:rPr lang="ko-KR" altLang="en-US" sz="2400" dirty="0"/>
              <a:t>번 쓰였다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6CC817-4130-41CC-956F-6E14BEB9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95" y="1373628"/>
            <a:ext cx="5614805" cy="55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494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▼더 많은 것을 알고 싶다면▽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424</Words>
  <Application>Microsoft Office PowerPoint</Application>
  <PresentationFormat>화면 슬라이드 쇼(4:3)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180130_자바 동아리</vt:lpstr>
      <vt:lpstr>The Rules</vt:lpstr>
      <vt:lpstr>문제 1번</vt:lpstr>
      <vt:lpstr>슬라이드 4</vt:lpstr>
      <vt:lpstr>문제 2번</vt:lpstr>
      <vt:lpstr>문제 3번</vt:lpstr>
      <vt:lpstr>문제 4번</vt:lpstr>
      <vt:lpstr>문제 5번</vt:lpstr>
      <vt:lpstr>수고하셨습니다.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hu-05</cp:lastModifiedBy>
  <cp:revision>72</cp:revision>
  <dcterms:created xsi:type="dcterms:W3CDTF">2018-01-26T11:40:38Z</dcterms:created>
  <dcterms:modified xsi:type="dcterms:W3CDTF">2018-02-05T00:05:47Z</dcterms:modified>
</cp:coreProperties>
</file>