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77" autoAdjust="0"/>
    <p:restoredTop sz="94660"/>
  </p:normalViewPr>
  <p:slideViewPr>
    <p:cSldViewPr>
      <p:cViewPr varScale="1">
        <p:scale>
          <a:sx n="75" d="100"/>
          <a:sy n="75" d="100"/>
        </p:scale>
        <p:origin x="-10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4BEB-05AB-4A07-80D7-7CEF5E39BFB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0F36-9599-429E-ADC4-4665CF2B15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34169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571612"/>
            <a:ext cx="7524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14744" y="285728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전위연산자 후위연산자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11308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실행화면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57620" y="1500174"/>
            <a:ext cx="1143008" cy="43577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14"/>
            <a:ext cx="6286544" cy="666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388" y="221455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구구단 구하기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00108"/>
            <a:ext cx="458566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28926" y="4714884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음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계속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108" y="557214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로또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게임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중복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X) - 1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285992"/>
            <a:ext cx="22288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모서리가 둥근 직사각형 9"/>
          <p:cNvSpPr/>
          <p:nvPr/>
        </p:nvSpPr>
        <p:spPr>
          <a:xfrm>
            <a:off x="6072198" y="2143116"/>
            <a:ext cx="2643206" cy="2286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00826" y="1610013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실행화면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28"/>
            <a:ext cx="791527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43570" y="192880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로또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게임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중복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X) - 2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6500858" cy="520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28860" y="428604"/>
            <a:ext cx="439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로또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게임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중복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X) – 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다른 방법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642918"/>
            <a:ext cx="34575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142852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연산자 우선순위 문제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1357298"/>
            <a:ext cx="4762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>
          <a:xfrm>
            <a:off x="6572264" y="1214422"/>
            <a:ext cx="642942" cy="19288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57950" y="785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071942"/>
            <a:ext cx="32956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8596" y="364331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트리 만들기 문제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4500570"/>
            <a:ext cx="10382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모서리가 둥근 직사각형 11"/>
          <p:cNvSpPr/>
          <p:nvPr/>
        </p:nvSpPr>
        <p:spPr>
          <a:xfrm>
            <a:off x="6357950" y="4357694"/>
            <a:ext cx="1071570" cy="1428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57950" y="3857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3838586" cy="686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0"/>
            <a:ext cx="374332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57686" y="5643578"/>
            <a:ext cx="346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묵찌빠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프로그램 만들기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27622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285728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소수구하기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(1~100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사이의 수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9640" y="3857628"/>
            <a:ext cx="519436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932317" y="3000372"/>
            <a:ext cx="5211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for 2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개만 써서 이등변삼각형 그리기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5429264"/>
            <a:ext cx="8382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1857356" y="5214950"/>
            <a:ext cx="1071570" cy="1285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57356" y="4774180"/>
            <a:ext cx="18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857232"/>
            <a:ext cx="44862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2" y="214290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for </a:t>
            </a:r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두개로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다이아몬드 그리기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- 1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34" y="5733938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for </a:t>
            </a:r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두개로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다이아몬드 그리기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- 2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57620" y="1928802"/>
            <a:ext cx="5286380" cy="45005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129952"/>
            <a:ext cx="4786346" cy="372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928670"/>
            <a:ext cx="4357718" cy="542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06" y="285728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for </a:t>
            </a:r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두개로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다이아몬드 그리기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- 3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82" y="2143116"/>
            <a:ext cx="446855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337211" y="5429264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for </a:t>
            </a:r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두개로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다이아몬드 그리기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- 4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57686" y="1928802"/>
            <a:ext cx="4786314" cy="45005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269281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143248"/>
            <a:ext cx="593155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구부러진 연결선 6"/>
          <p:cNvCxnSpPr>
            <a:stCxn id="2050" idx="2"/>
          </p:cNvCxnSpPr>
          <p:nvPr/>
        </p:nvCxnSpPr>
        <p:spPr>
          <a:xfrm rot="16200000" flipH="1">
            <a:off x="2281751" y="4282023"/>
            <a:ext cx="857258" cy="1151476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4876" y="1428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571480"/>
            <a:ext cx="27527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모서리가 둥근 직사각형 16"/>
          <p:cNvSpPr/>
          <p:nvPr/>
        </p:nvSpPr>
        <p:spPr>
          <a:xfrm>
            <a:off x="5929322" y="571480"/>
            <a:ext cx="2928958" cy="2000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15140" y="21429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실행화면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33051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571480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FOR 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구문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785794"/>
            <a:ext cx="3505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72066" y="285728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짝수 단과 홀수 단의 합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6286520"/>
            <a:ext cx="12763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5572132" y="6215082"/>
            <a:ext cx="1571636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86248" y="6202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실행화면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8" y="262579"/>
            <a:ext cx="8143900" cy="616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14810" y="1357298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IF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 과 짝수 홀수 비교연산자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0500"/>
            <a:ext cx="58769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785926"/>
            <a:ext cx="14382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6357950" y="1714488"/>
            <a:ext cx="2143140" cy="4000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86578" y="135729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실행화면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4" y="285728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짝수끼리 홀수끼리 연산 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30861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485784"/>
            <a:ext cx="17335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3341" y="790591"/>
            <a:ext cx="31146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58" y="4748235"/>
            <a:ext cx="9334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6858016" y="428604"/>
            <a:ext cx="2214578" cy="6215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29520" y="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실행화면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04" y="142852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삼각형과 다이아몬드 그리기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7909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85728"/>
            <a:ext cx="34290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3929066"/>
            <a:ext cx="1238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5214942" y="3786166"/>
            <a:ext cx="2214578" cy="27146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86446" y="33575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실행화면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5214950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가운데가 빈 사각형 그리기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42386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714884"/>
            <a:ext cx="13049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1285852" y="4643446"/>
            <a:ext cx="1571636" cy="19288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06" y="45720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실행화면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5618" y="285728"/>
            <a:ext cx="458838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0" y="0"/>
            <a:ext cx="4500562" cy="685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00562" y="0"/>
            <a:ext cx="4643438" cy="685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86050" y="5753417"/>
            <a:ext cx="645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가운데가 빈 삼각형과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X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배수를 카운팅하기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9914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928934"/>
            <a:ext cx="1057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6572264" y="2714620"/>
            <a:ext cx="1428760" cy="1714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57818" y="264318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실행화면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108" y="785794"/>
            <a:ext cx="435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랜덤 숫자 </a:t>
            </a:r>
            <a:r>
              <a:rPr lang="ko-KR" alt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로또</a:t>
            </a:r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구하기 중복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O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143</Words>
  <Application>Microsoft Office PowerPoint</Application>
  <PresentationFormat>화면 슬라이드 쇼(4:3)</PresentationFormat>
  <Paragraphs>36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hu-05</dc:creator>
  <cp:lastModifiedBy>hu-05</cp:lastModifiedBy>
  <cp:revision>46</cp:revision>
  <dcterms:created xsi:type="dcterms:W3CDTF">2018-01-29T00:16:38Z</dcterms:created>
  <dcterms:modified xsi:type="dcterms:W3CDTF">2018-01-29T08:52:39Z</dcterms:modified>
</cp:coreProperties>
</file>