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8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7C96-0A5D-4F00-BA71-AE71CA7ED902}" type="datetimeFigureOut">
              <a:rPr lang="ko-KR" altLang="en-US" smtClean="0"/>
              <a:pPr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BF0B-60C9-49B1-AA86-EE99775C6A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7C96-0A5D-4F00-BA71-AE71CA7ED902}" type="datetimeFigureOut">
              <a:rPr lang="ko-KR" altLang="en-US" smtClean="0"/>
              <a:pPr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BF0B-60C9-49B1-AA86-EE99775C6A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7C96-0A5D-4F00-BA71-AE71CA7ED902}" type="datetimeFigureOut">
              <a:rPr lang="ko-KR" altLang="en-US" smtClean="0"/>
              <a:pPr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BF0B-60C9-49B1-AA86-EE99775C6A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7C96-0A5D-4F00-BA71-AE71CA7ED902}" type="datetimeFigureOut">
              <a:rPr lang="ko-KR" altLang="en-US" smtClean="0"/>
              <a:pPr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BF0B-60C9-49B1-AA86-EE99775C6A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7C96-0A5D-4F00-BA71-AE71CA7ED902}" type="datetimeFigureOut">
              <a:rPr lang="ko-KR" altLang="en-US" smtClean="0"/>
              <a:pPr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BF0B-60C9-49B1-AA86-EE99775C6A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7C96-0A5D-4F00-BA71-AE71CA7ED902}" type="datetimeFigureOut">
              <a:rPr lang="ko-KR" altLang="en-US" smtClean="0"/>
              <a:pPr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BF0B-60C9-49B1-AA86-EE99775C6A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7C96-0A5D-4F00-BA71-AE71CA7ED902}" type="datetimeFigureOut">
              <a:rPr lang="ko-KR" altLang="en-US" smtClean="0"/>
              <a:pPr/>
              <a:t>2018-01-30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BF0B-60C9-49B1-AA86-EE99775C6A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7C96-0A5D-4F00-BA71-AE71CA7ED902}" type="datetimeFigureOut">
              <a:rPr lang="ko-KR" altLang="en-US" smtClean="0"/>
              <a:pPr/>
              <a:t>2018-01-30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BF0B-60C9-49B1-AA86-EE99775C6A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7C96-0A5D-4F00-BA71-AE71CA7ED902}" type="datetimeFigureOut">
              <a:rPr lang="ko-KR" altLang="en-US" smtClean="0"/>
              <a:pPr/>
              <a:t>2018-01-30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BF0B-60C9-49B1-AA86-EE99775C6A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7C96-0A5D-4F00-BA71-AE71CA7ED902}" type="datetimeFigureOut">
              <a:rPr lang="ko-KR" altLang="en-US" smtClean="0"/>
              <a:pPr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BF0B-60C9-49B1-AA86-EE99775C6A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7C96-0A5D-4F00-BA71-AE71CA7ED902}" type="datetimeFigureOut">
              <a:rPr lang="ko-KR" altLang="en-US" smtClean="0"/>
              <a:pPr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BF0B-60C9-49B1-AA86-EE99775C6A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47C96-0A5D-4F00-BA71-AE71CA7ED902}" type="datetimeFigureOut">
              <a:rPr lang="ko-KR" altLang="en-US" smtClean="0"/>
              <a:pPr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BF0B-60C9-49B1-AA86-EE99775C6A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" y="219075"/>
            <a:ext cx="906780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958" y="3071810"/>
            <a:ext cx="10096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모서리가 둥근 직사각형 5"/>
          <p:cNvSpPr/>
          <p:nvPr/>
        </p:nvSpPr>
        <p:spPr>
          <a:xfrm>
            <a:off x="7429520" y="3000372"/>
            <a:ext cx="1143008" cy="22145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14546" y="2786058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FOR </a:t>
            </a:r>
            <a:r>
              <a:rPr lang="ko-KR" altLang="en-US" sz="2400" dirty="0" err="1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두개로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다이아몬드 그리기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5, 6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2918"/>
            <a:ext cx="9190248" cy="5400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44" y="3714752"/>
            <a:ext cx="10096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모서리가 둥근 직사각형 5"/>
          <p:cNvSpPr/>
          <p:nvPr/>
        </p:nvSpPr>
        <p:spPr>
          <a:xfrm>
            <a:off x="7215206" y="3643314"/>
            <a:ext cx="1143008" cy="22145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43042" y="3000372"/>
            <a:ext cx="687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FOR </a:t>
            </a:r>
            <a:r>
              <a:rPr lang="ko-KR" altLang="en-US" sz="2400" dirty="0" err="1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두개로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다이아몬드 그리기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7,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선생님이 푼 것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714356"/>
            <a:ext cx="5143536" cy="252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7158" y="-24"/>
            <a:ext cx="6942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FOR </a:t>
            </a:r>
            <a:r>
              <a:rPr lang="ko-KR" altLang="en-US" sz="2400" dirty="0" err="1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두개로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다이아몬드 그리기 뒤에 공백이 없게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860" y="4000504"/>
            <a:ext cx="853585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모서리가 둥근 직사각형 9"/>
          <p:cNvSpPr/>
          <p:nvPr/>
        </p:nvSpPr>
        <p:spPr>
          <a:xfrm>
            <a:off x="428596" y="571480"/>
            <a:ext cx="6143668" cy="28575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7158" y="3929066"/>
            <a:ext cx="8501122" cy="27860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8353" y="3500438"/>
            <a:ext cx="6019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FOR </a:t>
            </a:r>
            <a:r>
              <a:rPr lang="ko-KR" altLang="en-US" sz="2400" dirty="0" err="1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두개로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다이아몬드 그리기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절대값형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식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72396" y="2285992"/>
            <a:ext cx="9906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모서리가 둥근 직사각형 8"/>
          <p:cNvSpPr/>
          <p:nvPr/>
        </p:nvSpPr>
        <p:spPr>
          <a:xfrm>
            <a:off x="7429520" y="2214554"/>
            <a:ext cx="1143008" cy="22145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28</Words>
  <Application>Microsoft Office PowerPoint</Application>
  <PresentationFormat>화면 슬라이드 쇼(4:3)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hu-05</dc:creator>
  <cp:lastModifiedBy>hu-05</cp:lastModifiedBy>
  <cp:revision>7</cp:revision>
  <dcterms:created xsi:type="dcterms:W3CDTF">2018-01-30T02:43:06Z</dcterms:created>
  <dcterms:modified xsi:type="dcterms:W3CDTF">2018-01-30T04:42:17Z</dcterms:modified>
</cp:coreProperties>
</file>