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970" autoAdjust="0"/>
    <p:restoredTop sz="94660"/>
  </p:normalViewPr>
  <p:slideViewPr>
    <p:cSldViewPr>
      <p:cViewPr varScale="1">
        <p:scale>
          <a:sx n="102" d="100"/>
          <a:sy n="102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34A7-DDA4-4015-A94E-6FE1FC7E0C4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D200-2880-43E8-99CE-7EE1849AC7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11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flipH="1">
            <a:off x="7215206" y="186617"/>
            <a:ext cx="1714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Random</a:t>
            </a:r>
          </a:p>
          <a:p>
            <a:r>
              <a:rPr lang="en-US" altLang="ko-KR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Scanner</a:t>
            </a:r>
          </a:p>
          <a:p>
            <a:r>
              <a:rPr lang="ko-KR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사용방</a:t>
            </a:r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42851"/>
            <a:ext cx="8786842" cy="6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57752" y="5286388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원하는 번호 하나를 선택하고</a:t>
            </a:r>
            <a:endParaRPr lang="en-US" altLang="ko-KR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랜덤으로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1000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번 돌렸을 때 </a:t>
            </a:r>
            <a:endParaRPr lang="en-US" altLang="ko-KR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원하는 번호가 나온 횟수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57752" y="5286388"/>
            <a:ext cx="4143404" cy="12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"/>
            <a:ext cx="715916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12611" y="1428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+mj-ea"/>
                <a:ea typeface="+mj-ea"/>
              </a:rPr>
              <a:t>로또</a:t>
            </a:r>
            <a:r>
              <a:rPr lang="ko-KR" altLang="en-US" sz="2800" b="1" dirty="0" smtClean="0">
                <a:latin typeface="+mj-ea"/>
                <a:ea typeface="+mj-ea"/>
              </a:rPr>
              <a:t> 확률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4590" y="928670"/>
            <a:ext cx="26594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6500826" y="714356"/>
            <a:ext cx="2643174" cy="48577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3786214" cy="382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57166"/>
            <a:ext cx="458672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857760"/>
            <a:ext cx="501653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4857760"/>
            <a:ext cx="23117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143636" y="4857760"/>
            <a:ext cx="2357454" cy="13573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844" y="4857760"/>
            <a:ext cx="500066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43042" y="5572140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피보나치 수열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&amp;</a:t>
            </a:r>
          </a:p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랜덤 자릿수들의 합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623618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928802"/>
            <a:ext cx="208010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3643314"/>
            <a:ext cx="2146309" cy="91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286512" y="1714488"/>
            <a:ext cx="2643206" cy="3071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14686"/>
            <a:ext cx="6229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2852"/>
            <a:ext cx="2981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642918"/>
            <a:ext cx="34900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소수 구하기</a:t>
            </a:r>
            <a:endParaRPr lang="en-US" altLang="ko-KR" sz="28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Boolean</a:t>
            </a:r>
            <a:r>
              <a:rPr lang="ko-KR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사용해서</a:t>
            </a:r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8596" y="71438"/>
            <a:ext cx="3857652" cy="3071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24193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928670"/>
            <a:ext cx="4419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7119" y="3857628"/>
            <a:ext cx="57054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3428992" y="714356"/>
            <a:ext cx="4786346" cy="1785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86148" y="3643314"/>
            <a:ext cx="5786446" cy="2714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8" idx="1"/>
          </p:cNvCxnSpPr>
          <p:nvPr/>
        </p:nvCxnSpPr>
        <p:spPr>
          <a:xfrm flipV="1">
            <a:off x="1714480" y="1607331"/>
            <a:ext cx="1714512" cy="75009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43174" y="4070354"/>
            <a:ext cx="64294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42844" y="2000240"/>
            <a:ext cx="2786082" cy="2928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7158" y="16430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main </a:t>
            </a:r>
            <a:r>
              <a:rPr lang="ko-KR" altLang="en-US" b="1" dirty="0" smtClean="0"/>
              <a:t>클래스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285728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메소드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호출하기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hu-05</dc:creator>
  <cp:lastModifiedBy>hu-05</cp:lastModifiedBy>
  <cp:revision>14</cp:revision>
  <dcterms:created xsi:type="dcterms:W3CDTF">2018-01-31T03:29:12Z</dcterms:created>
  <dcterms:modified xsi:type="dcterms:W3CDTF">2018-01-31T06:50:13Z</dcterms:modified>
</cp:coreProperties>
</file>