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2" autoAdjust="0"/>
    <p:restoredTop sz="94660"/>
  </p:normalViewPr>
  <p:slideViewPr>
    <p:cSldViewPr>
      <p:cViewPr varScale="1">
        <p:scale>
          <a:sx n="109" d="100"/>
          <a:sy n="109" d="100"/>
        </p:scale>
        <p:origin x="-1818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8BAA-9292-41DC-980D-D9C56F541E2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708A-0DC1-4209-A259-91828C8A2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714356"/>
            <a:ext cx="733924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571876"/>
            <a:ext cx="845042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357166"/>
            <a:ext cx="1676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0" y="428604"/>
            <a:ext cx="7286644" cy="2786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3429000"/>
            <a:ext cx="8429652" cy="2928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58114" y="214290"/>
            <a:ext cx="1785918" cy="2857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7"/>
            <a:ext cx="7786742" cy="476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42844" y="142852"/>
            <a:ext cx="8001056" cy="2714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2844" y="2857496"/>
            <a:ext cx="6572296" cy="2714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3500438"/>
            <a:ext cx="1857388" cy="181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929454" y="3357562"/>
            <a:ext cx="2000264" cy="2143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737469">
            <a:off x="8101666" y="4994796"/>
            <a:ext cx="1392199" cy="32047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68770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34" y="3714752"/>
            <a:ext cx="55816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71406" y="142852"/>
            <a:ext cx="7000924" cy="3286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406" y="3429000"/>
            <a:ext cx="5857916" cy="3286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737469">
            <a:off x="8101666" y="4994796"/>
            <a:ext cx="1392199" cy="32047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629034"/>
            <a:ext cx="2845480" cy="25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직사각형 9"/>
          <p:cNvSpPr/>
          <p:nvPr/>
        </p:nvSpPr>
        <p:spPr>
          <a:xfrm>
            <a:off x="6000760" y="3500438"/>
            <a:ext cx="3000396" cy="2786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5929354" cy="622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928934"/>
            <a:ext cx="259125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357158" y="142852"/>
            <a:ext cx="5929354" cy="6429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57950" y="2857496"/>
            <a:ext cx="2786050" cy="1500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737469">
            <a:off x="8101666" y="4994796"/>
            <a:ext cx="1392199" cy="32047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675" y="857232"/>
            <a:ext cx="780997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643446"/>
            <a:ext cx="1357322" cy="16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6572264" y="4572008"/>
            <a:ext cx="1500198" cy="1643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2737469">
            <a:off x="8101666" y="4994796"/>
            <a:ext cx="1392199" cy="32047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52406"/>
            <a:ext cx="5610308" cy="680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785794"/>
            <a:ext cx="1857388" cy="489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6429388" y="4214818"/>
            <a:ext cx="1285884" cy="1428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86512" y="714356"/>
            <a:ext cx="2143140" cy="3500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3702" y="285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실행과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정</a:t>
            </a:r>
          </a:p>
        </p:txBody>
      </p:sp>
      <p:sp>
        <p:nvSpPr>
          <p:cNvPr id="9" name="직사각형 8"/>
          <p:cNvSpPr/>
          <p:nvPr/>
        </p:nvSpPr>
        <p:spPr>
          <a:xfrm rot="2737469">
            <a:off x="8101666" y="4994796"/>
            <a:ext cx="1392199" cy="32047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643866" cy="396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429132"/>
            <a:ext cx="2247911" cy="168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5500694" y="4357694"/>
            <a:ext cx="2500330" cy="1785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37469">
            <a:off x="8101666" y="4994796"/>
            <a:ext cx="1392199" cy="32047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</Words>
  <Application>Microsoft Office PowerPoint</Application>
  <PresentationFormat>화면 슬라이드 쇼(4:3)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hu-05</dc:creator>
  <cp:lastModifiedBy>hu-05</cp:lastModifiedBy>
  <cp:revision>30</cp:revision>
  <dcterms:created xsi:type="dcterms:W3CDTF">2018-02-01T00:07:17Z</dcterms:created>
  <dcterms:modified xsi:type="dcterms:W3CDTF">2018-02-01T05:06:07Z</dcterms:modified>
</cp:coreProperties>
</file>