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476" autoAdjust="0"/>
    <p:restoredTop sz="94660"/>
  </p:normalViewPr>
  <p:slideViewPr>
    <p:cSldViewPr>
      <p:cViewPr varScale="1">
        <p:scale>
          <a:sx n="82" d="100"/>
          <a:sy n="82" d="100"/>
        </p:scale>
        <p:origin x="-331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4E69-3784-4EA1-A1BC-D03D509FAAE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053-CF58-44B3-ABCE-BEC60C70C0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4E69-3784-4EA1-A1BC-D03D509FAAE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053-CF58-44B3-ABCE-BEC60C70C0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4E69-3784-4EA1-A1BC-D03D509FAAE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053-CF58-44B3-ABCE-BEC60C70C0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4E69-3784-4EA1-A1BC-D03D509FAAE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053-CF58-44B3-ABCE-BEC60C70C0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4E69-3784-4EA1-A1BC-D03D509FAAE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053-CF58-44B3-ABCE-BEC60C70C0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4E69-3784-4EA1-A1BC-D03D509FAAE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053-CF58-44B3-ABCE-BEC60C70C0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4E69-3784-4EA1-A1BC-D03D509FAAE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053-CF58-44B3-ABCE-BEC60C70C0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4E69-3784-4EA1-A1BC-D03D509FAAE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053-CF58-44B3-ABCE-BEC60C70C0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4E69-3784-4EA1-A1BC-D03D509FAAE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053-CF58-44B3-ABCE-BEC60C70C0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4E69-3784-4EA1-A1BC-D03D509FAAE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053-CF58-44B3-ABCE-BEC60C70C0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4E69-3784-4EA1-A1BC-D03D509FAAE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053-CF58-44B3-ABCE-BEC60C70C0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4E69-3784-4EA1-A1BC-D03D509FAAE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0053-CF58-44B3-ABCE-BEC60C70C0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15" y="-31"/>
            <a:ext cx="439312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00587"/>
            <a:ext cx="487045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0489" y="0"/>
            <a:ext cx="2047511" cy="578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>
          <a:xfrm>
            <a:off x="4643446" y="0"/>
            <a:ext cx="2214554" cy="3071802"/>
          </a:xfrm>
          <a:prstGeom prst="roundRect">
            <a:avLst>
              <a:gd name="adj" fmla="val 1283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0"/>
            <a:ext cx="4643446" cy="4714876"/>
          </a:xfrm>
          <a:prstGeom prst="roundRect">
            <a:avLst>
              <a:gd name="adj" fmla="val 6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43446" y="3071802"/>
            <a:ext cx="2214554" cy="2786082"/>
          </a:xfrm>
          <a:prstGeom prst="roundRect">
            <a:avLst>
              <a:gd name="adj" fmla="val 1283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15016" y="312008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뒤에서부터</a:t>
            </a:r>
            <a:endParaRPr lang="en-US" altLang="ko-KR" sz="1400" dirty="0" smtClean="0">
              <a:latin typeface="HY헤드라인M" pitchFamily="18" charset="-127"/>
              <a:ea typeface="HY헤드라인M" pitchFamily="18" charset="-127"/>
            </a:endParaRPr>
          </a:p>
          <a:p>
            <a:pPr algn="r"/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채운다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20" y="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앞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에서부터</a:t>
            </a:r>
            <a:endParaRPr lang="en-US" altLang="ko-KR" sz="1400" dirty="0" smtClean="0">
              <a:latin typeface="HY헤드라인M" pitchFamily="18" charset="-127"/>
              <a:ea typeface="HY헤드라인M" pitchFamily="18" charset="-127"/>
            </a:endParaRPr>
          </a:p>
          <a:p>
            <a:pPr algn="r"/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채운다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29000" y="214282"/>
            <a:ext cx="1143008" cy="5715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89660" y="21428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앞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에서부터</a:t>
            </a:r>
            <a:endParaRPr lang="en-US" altLang="ko-KR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r"/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채운다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14752" y="6215074"/>
            <a:ext cx="1143008" cy="5715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14752" y="6215074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뒤에서부터</a:t>
            </a:r>
            <a:endParaRPr lang="en-US" altLang="ko-KR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r"/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채운다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14" y="98403"/>
            <a:ext cx="3704313" cy="183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09" y="2140586"/>
            <a:ext cx="3400429" cy="207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52" y="4500562"/>
            <a:ext cx="572611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91" y="6884348"/>
            <a:ext cx="3571899" cy="211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36" y="1000100"/>
            <a:ext cx="1113226" cy="322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모서리가 둥근 직사각형 9"/>
          <p:cNvSpPr/>
          <p:nvPr/>
        </p:nvSpPr>
        <p:spPr>
          <a:xfrm>
            <a:off x="0" y="0"/>
            <a:ext cx="4071942" cy="19287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2143108"/>
            <a:ext cx="4143380" cy="21431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4429124"/>
            <a:ext cx="6000768" cy="2286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-24" y="6786578"/>
            <a:ext cx="6000768" cy="2286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86322" y="857224"/>
            <a:ext cx="1500198" cy="33575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43380" y="214282"/>
            <a:ext cx="2643182" cy="50006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코딩콘테스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트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-1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85" y="60307"/>
            <a:ext cx="5265741" cy="211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51" y="2357422"/>
            <a:ext cx="353295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14" y="4072743"/>
            <a:ext cx="3148013" cy="507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52" y="5857884"/>
            <a:ext cx="336487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0" y="0"/>
            <a:ext cx="5572140" cy="2214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2214546"/>
            <a:ext cx="3643314" cy="3286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43314" y="3857620"/>
            <a:ext cx="3214686" cy="5286380"/>
          </a:xfrm>
          <a:prstGeom prst="roundRect">
            <a:avLst>
              <a:gd name="adj" fmla="val 97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438" y="5786446"/>
            <a:ext cx="3500438" cy="3071834"/>
          </a:xfrm>
          <a:prstGeom prst="roundRect">
            <a:avLst>
              <a:gd name="adj" fmla="val 91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0504" y="2714612"/>
            <a:ext cx="2643182" cy="50006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코딩콘테스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트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-2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2" y="81207"/>
            <a:ext cx="6357958" cy="906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70" y="357158"/>
            <a:ext cx="215701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4429132" y="214282"/>
            <a:ext cx="2286016" cy="1714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00570" y="2071670"/>
            <a:ext cx="235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point2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</a:t>
            </a: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point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내림차순</a:t>
            </a: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인덱스값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넣기</a:t>
            </a: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480" y="2786050"/>
            <a:ext cx="25200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42" y="278605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3">
                    <a:lumMod val="75000"/>
                  </a:schemeClr>
                </a:solidFill>
              </a:rPr>
              <a:t>오름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04" y="142844"/>
            <a:ext cx="6143668" cy="702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4" y="7072330"/>
            <a:ext cx="2357454" cy="16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3857628" y="6929454"/>
            <a:ext cx="2643206" cy="2000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38" y="7072330"/>
            <a:ext cx="3643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point2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</a:t>
            </a: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point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름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차순</a:t>
            </a: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인덱스값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넣기</a:t>
            </a: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feat.</a:t>
            </a:r>
            <a:r>
              <a:rPr lang="ko-KR" alt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나현언니</a:t>
            </a: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cnt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카운트를 넣음</a:t>
            </a: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64" y="0"/>
            <a:ext cx="1357739" cy="514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14" y="528636"/>
            <a:ext cx="5358625" cy="340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04" y="4500562"/>
            <a:ext cx="4135437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12" y="6072198"/>
            <a:ext cx="1428760" cy="173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5429264" y="0"/>
            <a:ext cx="1428736" cy="5072066"/>
          </a:xfrm>
          <a:prstGeom prst="roundRect">
            <a:avLst>
              <a:gd name="adj" fmla="val 11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0636" y="5929322"/>
            <a:ext cx="171451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-24" y="285752"/>
            <a:ext cx="5429264" cy="3714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290" y="4286248"/>
            <a:ext cx="4500594" cy="4429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929198" y="4000496"/>
            <a:ext cx="500066" cy="28575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714884" y="5643570"/>
            <a:ext cx="500066" cy="28575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786190" y="1357290"/>
            <a:ext cx="1428760" cy="50006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57628" y="1285852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BREAK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9" y="142844"/>
            <a:ext cx="5602949" cy="835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70" y="4214810"/>
            <a:ext cx="2141417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3643314" y="1428728"/>
            <a:ext cx="2857520" cy="50006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876" y="1428728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동아리 주중과제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번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90" y="142844"/>
            <a:ext cx="5715040" cy="857256"/>
          </a:xfrm>
          <a:prstGeom prst="round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57694" y="4143372"/>
            <a:ext cx="2357430" cy="26432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8" y="285720"/>
            <a:ext cx="5500726" cy="382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모서리가 둥근 직사각형 13"/>
          <p:cNvSpPr/>
          <p:nvPr/>
        </p:nvSpPr>
        <p:spPr>
          <a:xfrm>
            <a:off x="3643314" y="1428728"/>
            <a:ext cx="2928958" cy="50006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4776" y="1428728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동아리 주중과제 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번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6836" y="2571736"/>
            <a:ext cx="2294064" cy="37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4643470" y="2428860"/>
            <a:ext cx="2214578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99" y="4357686"/>
            <a:ext cx="570701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모서리가 둥근 직사각형 14"/>
          <p:cNvSpPr/>
          <p:nvPr/>
        </p:nvSpPr>
        <p:spPr>
          <a:xfrm>
            <a:off x="3571876" y="6000760"/>
            <a:ext cx="2928958" cy="50006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4752" y="6000760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동아리 주중과제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번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8" y="7500958"/>
            <a:ext cx="238826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모서리가 둥근 직사각형 10"/>
          <p:cNvSpPr/>
          <p:nvPr/>
        </p:nvSpPr>
        <p:spPr>
          <a:xfrm>
            <a:off x="4071942" y="7429520"/>
            <a:ext cx="2643206" cy="1143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5728" y="214282"/>
            <a:ext cx="5715040" cy="785818"/>
          </a:xfrm>
          <a:prstGeom prst="round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2876" y="4286248"/>
            <a:ext cx="5715040" cy="785818"/>
          </a:xfrm>
          <a:prstGeom prst="round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00042" y="571472"/>
            <a:ext cx="3000396" cy="50006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04" y="1439294"/>
            <a:ext cx="5857916" cy="584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74" y="3510996"/>
            <a:ext cx="1500198" cy="275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428604" y="1367856"/>
            <a:ext cx="5786478" cy="1285884"/>
          </a:xfrm>
          <a:prstGeom prst="round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0636" y="3451394"/>
            <a:ext cx="1571636" cy="2857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42" y="571472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동아리 주중과제 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번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51</Words>
  <Application>Microsoft Office PowerPoint</Application>
  <PresentationFormat>화면 슬라이드 쇼(4:3)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hu-05</dc:creator>
  <cp:lastModifiedBy>hu-05</cp:lastModifiedBy>
  <cp:revision>27</cp:revision>
  <dcterms:created xsi:type="dcterms:W3CDTF">2018-02-05T00:44:49Z</dcterms:created>
  <dcterms:modified xsi:type="dcterms:W3CDTF">2018-02-05T05:05:38Z</dcterms:modified>
</cp:coreProperties>
</file>