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334" r:id="rId2"/>
    <p:sldId id="342" r:id="rId3"/>
    <p:sldId id="337" r:id="rId4"/>
    <p:sldId id="340" r:id="rId5"/>
    <p:sldId id="343" r:id="rId6"/>
    <p:sldId id="332" r:id="rId7"/>
  </p:sldIdLst>
  <p:sldSz cx="9144000" cy="6858000" type="screen4x3"/>
  <p:notesSz cx="6858000" cy="9144000"/>
  <p:embeddedFontLst>
    <p:embeddedFont>
      <p:font typeface="Arial Black" pitchFamily="34" charset="0"/>
      <p:bold r:id="rId9"/>
    </p:embeddedFont>
    <p:embeddedFont>
      <p:font typeface="맑은 고딕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F6F9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19" autoAdjust="0"/>
    <p:restoredTop sz="79066" autoAdjust="0"/>
  </p:normalViewPr>
  <p:slideViewPr>
    <p:cSldViewPr>
      <p:cViewPr>
        <p:scale>
          <a:sx n="100" d="100"/>
          <a:sy n="100" d="100"/>
        </p:scale>
        <p:origin x="-528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4892B-5122-4747-BBC3-DD6525931EF3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EE22C-DF97-4A01-BF34-837686C53D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8625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658-7DED-4C73-9F6D-9D13AEE19FC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FE2-6084-4A0F-B392-D7604BF8F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43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658-7DED-4C73-9F6D-9D13AEE19FC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FE2-6084-4A0F-B392-D7604BF8F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0875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658-7DED-4C73-9F6D-9D13AEE19FC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FE2-6084-4A0F-B392-D7604BF8F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0891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3837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658-7DED-4C73-9F6D-9D13AEE19FC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FE2-6084-4A0F-B392-D7604BF8F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644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658-7DED-4C73-9F6D-9D13AEE19FC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FE2-6084-4A0F-B392-D7604BF8F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4887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658-7DED-4C73-9F6D-9D13AEE19FC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FE2-6084-4A0F-B392-D7604BF8F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7974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658-7DED-4C73-9F6D-9D13AEE19FC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FE2-6084-4A0F-B392-D7604BF8F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6351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658-7DED-4C73-9F6D-9D13AEE19FC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FE2-6084-4A0F-B392-D7604BF8F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520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658-7DED-4C73-9F6D-9D13AEE19FC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FE2-6084-4A0F-B392-D7604BF8F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6688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658-7DED-4C73-9F6D-9D13AEE19FC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FE2-6084-4A0F-B392-D7604BF8F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3034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658-7DED-4C73-9F6D-9D13AEE19FC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CFE2-6084-4A0F-B392-D7604BF8F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983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8C658-7DED-4C73-9F6D-9D13AEE19FC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4CFE2-6084-4A0F-B392-D7604BF8F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0105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"/>
          <p:cNvGrpSpPr>
            <a:grpSpLocks/>
          </p:cNvGrpSpPr>
          <p:nvPr/>
        </p:nvGrpSpPr>
        <p:grpSpPr bwMode="auto">
          <a:xfrm rot="10800000">
            <a:off x="8532444" y="3175"/>
            <a:ext cx="610492" cy="6854825"/>
            <a:chOff x="204672" y="2434"/>
            <a:chExt cx="611416" cy="6855566"/>
          </a:xfrm>
        </p:grpSpPr>
        <p:sp>
          <p:nvSpPr>
            <p:cNvPr id="18" name="직사각형 17"/>
            <p:cNvSpPr/>
            <p:nvPr/>
          </p:nvSpPr>
          <p:spPr>
            <a:xfrm>
              <a:off x="204672" y="2434"/>
              <a:ext cx="551696" cy="6855566"/>
            </a:xfrm>
            <a:prstGeom prst="rect">
              <a:avLst/>
            </a:prstGeom>
            <a:solidFill>
              <a:srgbClr val="C4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solidFill>
                  <a:prstClr val="whit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91513" y="5632018"/>
              <a:ext cx="1079259" cy="3698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java</a:t>
              </a:r>
              <a:r>
                <a:rPr lang="ko-KR" alt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먹자</a:t>
              </a:r>
              <a:endParaRPr lang="en-US" altLang="ko-K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sp>
        <p:nvSpPr>
          <p:cNvPr id="24585" name="TextBox 11"/>
          <p:cNvSpPr txBox="1">
            <a:spLocks noChangeArrowheads="1"/>
          </p:cNvSpPr>
          <p:nvPr/>
        </p:nvSpPr>
        <p:spPr bwMode="auto">
          <a:xfrm>
            <a:off x="532774" y="3407586"/>
            <a:ext cx="33911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1pPr>
            <a:lvl2pPr marL="742950" indent="-28575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2pPr>
            <a:lvl3pPr marL="11430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3pPr>
            <a:lvl4pPr marL="16002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4pPr>
            <a:lvl5pPr marL="20574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9pPr>
          </a:lstStyle>
          <a:p>
            <a:pPr eaLnBrk="1" latinLnBrk="1" hangingPunct="1"/>
            <a:r>
              <a:rPr kumimoji="0" lang="en-US" altLang="ko-KR" sz="40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 </a:t>
            </a:r>
            <a:endParaRPr kumimoji="0" lang="ko-KR" altLang="en-US" sz="4000" b="1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a옛날목욕탕B" panose="02020600000000000000" pitchFamily="18" charset="-127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xmlns="" id="{EB9472D6-6CF4-442C-85DB-0C98CEB17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553897"/>
            <a:ext cx="33911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1pPr>
            <a:lvl2pPr marL="742950" indent="-28575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2pPr>
            <a:lvl3pPr marL="11430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3pPr>
            <a:lvl4pPr marL="16002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4pPr>
            <a:lvl5pPr marL="20574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9pPr>
          </a:lstStyle>
          <a:p>
            <a:pPr eaLnBrk="1" latinLnBrk="1" hangingPunct="1"/>
            <a:r>
              <a:rPr kumimoji="0" lang="en-US" altLang="ko-KR" sz="40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Java</a:t>
            </a:r>
            <a:r>
              <a:rPr kumimoji="0" lang="ko-KR" altLang="en-US" sz="40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 먹자</a:t>
            </a:r>
            <a:endParaRPr kumimoji="0" lang="ko-KR" altLang="en-US" sz="4000" b="1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a옛날목욕탕B" panose="02020600000000000000" pitchFamily="18" charset="-127"/>
            </a:endParaRPr>
          </a:p>
        </p:txBody>
      </p:sp>
      <p:pic>
        <p:nvPicPr>
          <p:cNvPr id="1026" name="Picture 2" descr="C:\Users\hu-23\Desktop\자바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7965" y="717757"/>
            <a:ext cx="3868533" cy="2664296"/>
          </a:xfrm>
          <a:prstGeom prst="rect">
            <a:avLst/>
          </a:prstGeom>
          <a:noFill/>
        </p:spPr>
      </p:pic>
      <p:sp>
        <p:nvSpPr>
          <p:cNvPr id="23" name="타원 22"/>
          <p:cNvSpPr/>
          <p:nvPr/>
        </p:nvSpPr>
        <p:spPr>
          <a:xfrm>
            <a:off x="3371396" y="3493793"/>
            <a:ext cx="71437" cy="71438"/>
          </a:xfrm>
          <a:prstGeom prst="ellipse">
            <a:avLst/>
          </a:prstGeom>
          <a:solidFill>
            <a:srgbClr val="D2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prstClr val="whit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338550" y="3493793"/>
            <a:ext cx="71437" cy="71438"/>
          </a:xfrm>
          <a:prstGeom prst="ellipse">
            <a:avLst/>
          </a:prstGeom>
          <a:solidFill>
            <a:srgbClr val="D2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prstClr val="whit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014548" y="3481889"/>
            <a:ext cx="64943" cy="71438"/>
          </a:xfrm>
          <a:prstGeom prst="ellipse">
            <a:avLst/>
          </a:prstGeom>
          <a:solidFill>
            <a:srgbClr val="D2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prstClr val="whit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FFF3AF58-8F2A-4B01-BA75-47B1770A9CA5}"/>
              </a:ext>
            </a:extLst>
          </p:cNvPr>
          <p:cNvSpPr/>
          <p:nvPr/>
        </p:nvSpPr>
        <p:spPr>
          <a:xfrm>
            <a:off x="2873039" y="3493793"/>
            <a:ext cx="64943" cy="71438"/>
          </a:xfrm>
          <a:prstGeom prst="ellipse">
            <a:avLst/>
          </a:prstGeom>
          <a:solidFill>
            <a:srgbClr val="D2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prstClr val="white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xmlns="" id="{EB9472D6-6CF4-442C-85DB-0C98CEB17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4293096"/>
            <a:ext cx="38164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1pPr>
            <a:lvl2pPr marL="742950" indent="-28575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2pPr>
            <a:lvl3pPr marL="11430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3pPr>
            <a:lvl4pPr marL="16002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4pPr>
            <a:lvl5pPr marL="20574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9pPr>
          </a:lstStyle>
          <a:p>
            <a:pPr eaLnBrk="1" latinLnBrk="1" hangingPunct="1"/>
            <a:r>
              <a:rPr kumimoji="0" lang="en-US" altLang="ko-KR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- </a:t>
            </a:r>
            <a:r>
              <a:rPr kumimoji="0" lang="ko-KR" alt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가위 바위 보 게임 </a:t>
            </a:r>
            <a:r>
              <a:rPr kumimoji="0" lang="en-US" altLang="ko-KR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-</a:t>
            </a:r>
            <a:endParaRPr kumimoji="0" lang="ko-KR" altLang="en-US" sz="2800" b="1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678915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"/>
          <p:cNvGrpSpPr>
            <a:grpSpLocks/>
          </p:cNvGrpSpPr>
          <p:nvPr/>
        </p:nvGrpSpPr>
        <p:grpSpPr bwMode="auto">
          <a:xfrm rot="10800000">
            <a:off x="8532444" y="3175"/>
            <a:ext cx="610492" cy="6854825"/>
            <a:chOff x="204672" y="2434"/>
            <a:chExt cx="611416" cy="6855566"/>
          </a:xfrm>
        </p:grpSpPr>
        <p:sp>
          <p:nvSpPr>
            <p:cNvPr id="18" name="직사각형 17"/>
            <p:cNvSpPr/>
            <p:nvPr/>
          </p:nvSpPr>
          <p:spPr>
            <a:xfrm>
              <a:off x="204672" y="2434"/>
              <a:ext cx="551696" cy="6855566"/>
            </a:xfrm>
            <a:prstGeom prst="rect">
              <a:avLst/>
            </a:prstGeom>
            <a:solidFill>
              <a:srgbClr val="C4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solidFill>
                  <a:prstClr val="whit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91513" y="5632018"/>
              <a:ext cx="1079259" cy="3698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java</a:t>
              </a:r>
              <a:r>
                <a:rPr lang="ko-KR" alt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먹자</a:t>
              </a:r>
              <a:endParaRPr lang="en-US" altLang="ko-K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sp>
        <p:nvSpPr>
          <p:cNvPr id="24585" name="TextBox 11"/>
          <p:cNvSpPr txBox="1">
            <a:spLocks noChangeArrowheads="1"/>
          </p:cNvSpPr>
          <p:nvPr/>
        </p:nvSpPr>
        <p:spPr bwMode="auto">
          <a:xfrm>
            <a:off x="532774" y="3407586"/>
            <a:ext cx="33911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1pPr>
            <a:lvl2pPr marL="742950" indent="-28575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2pPr>
            <a:lvl3pPr marL="11430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3pPr>
            <a:lvl4pPr marL="16002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4pPr>
            <a:lvl5pPr marL="20574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9pPr>
          </a:lstStyle>
          <a:p>
            <a:pPr eaLnBrk="1" latinLnBrk="1" hangingPunct="1"/>
            <a:r>
              <a:rPr kumimoji="0" lang="en-US" altLang="ko-KR" sz="40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 </a:t>
            </a:r>
            <a:endParaRPr kumimoji="0" lang="ko-KR" altLang="en-US" sz="4000" b="1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a옛날목욕탕B" panose="02020600000000000000" pitchFamily="18" charset="-127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xmlns="" id="{EB9472D6-6CF4-442C-85DB-0C98CEB17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620688"/>
            <a:ext cx="38164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1pPr>
            <a:lvl2pPr marL="742950" indent="-28575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2pPr>
            <a:lvl3pPr marL="11430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3pPr>
            <a:lvl4pPr marL="16002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4pPr>
            <a:lvl5pPr marL="20574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9pPr>
          </a:lstStyle>
          <a:p>
            <a:pPr eaLnBrk="1" latinLnBrk="1" hangingPunct="1"/>
            <a:r>
              <a:rPr kumimoji="0" lang="en-US" altLang="ko-KR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- </a:t>
            </a:r>
            <a:r>
              <a:rPr kumimoji="0" lang="ko-KR" alt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기본 조건 </a:t>
            </a:r>
            <a:r>
              <a:rPr kumimoji="0" lang="en-US" altLang="ko-KR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-</a:t>
            </a:r>
            <a:endParaRPr kumimoji="0" lang="ko-KR" altLang="en-US" sz="2800" b="1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a옛날목욕탕B" panose="02020600000000000000" pitchFamily="18" charset="-127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xmlns="" id="{EB9472D6-6CF4-442C-85DB-0C98CEB17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12776"/>
            <a:ext cx="77048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1pPr>
            <a:lvl2pPr marL="742950" indent="-28575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2pPr>
            <a:lvl3pPr marL="11430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3pPr>
            <a:lvl4pPr marL="16002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4pPr>
            <a:lvl5pPr marL="20574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9pPr>
          </a:lstStyle>
          <a:p>
            <a:pPr eaLnBrk="1" latinLnBrk="1" hangingPunct="1"/>
            <a:r>
              <a:rPr kumimoji="0" lang="en-US" altLang="ko-KR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1. A,B</a:t>
            </a:r>
            <a:r>
              <a:rPr kumimoji="0" lang="ko-KR" alt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는 랜덤으로 가위 바위 보 값을 받는다</a:t>
            </a:r>
            <a:endParaRPr kumimoji="0" lang="ko-KR" altLang="en-US" sz="2800" b="1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a옛날목욕탕B" panose="02020600000000000000" pitchFamily="18" charset="-127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xmlns="" id="{EB9472D6-6CF4-442C-85DB-0C98CEB17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060848"/>
            <a:ext cx="77048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1pPr>
            <a:lvl2pPr marL="742950" indent="-28575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2pPr>
            <a:lvl3pPr marL="11430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3pPr>
            <a:lvl4pPr marL="16002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4pPr>
            <a:lvl5pPr marL="20574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9pPr>
          </a:lstStyle>
          <a:p>
            <a:pPr eaLnBrk="1" latinLnBrk="1" hangingPunct="1"/>
            <a:r>
              <a:rPr kumimoji="0" lang="en-US" altLang="ko-KR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2. A,B</a:t>
            </a:r>
            <a:r>
              <a:rPr kumimoji="0" lang="ko-KR" alt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가 무엇을 냈는지가 기록되어야 한다</a:t>
            </a:r>
            <a:endParaRPr kumimoji="0" lang="ko-KR" altLang="en-US" sz="2800" b="1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a옛날목욕탕B" panose="02020600000000000000" pitchFamily="18" charset="-127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xmlns="" id="{EB9472D6-6CF4-442C-85DB-0C98CEB17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90" y="2657407"/>
            <a:ext cx="77048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1pPr>
            <a:lvl2pPr marL="742950" indent="-28575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2pPr>
            <a:lvl3pPr marL="11430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3pPr>
            <a:lvl4pPr marL="16002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4pPr>
            <a:lvl5pPr marL="20574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9pPr>
          </a:lstStyle>
          <a:p>
            <a:pPr eaLnBrk="1" latinLnBrk="1" hangingPunct="1"/>
            <a:r>
              <a:rPr kumimoji="0" lang="en-US" altLang="ko-KR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3. A,B</a:t>
            </a:r>
            <a:r>
              <a:rPr kumimoji="0" lang="ko-KR" alt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중 누가 이겼는지 나와야 한다</a:t>
            </a:r>
            <a:r>
              <a:rPr kumimoji="0" lang="en-US" altLang="ko-KR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.</a:t>
            </a:r>
            <a:endParaRPr kumimoji="0" lang="ko-KR" altLang="en-US" sz="2800" b="1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6789158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"/>
          <p:cNvGrpSpPr>
            <a:grpSpLocks/>
          </p:cNvGrpSpPr>
          <p:nvPr/>
        </p:nvGrpSpPr>
        <p:grpSpPr bwMode="auto">
          <a:xfrm rot="10800000">
            <a:off x="8532444" y="3175"/>
            <a:ext cx="610492" cy="6854825"/>
            <a:chOff x="204672" y="2434"/>
            <a:chExt cx="611416" cy="6855566"/>
          </a:xfrm>
        </p:grpSpPr>
        <p:sp>
          <p:nvSpPr>
            <p:cNvPr id="18" name="직사각형 17"/>
            <p:cNvSpPr/>
            <p:nvPr/>
          </p:nvSpPr>
          <p:spPr>
            <a:xfrm>
              <a:off x="204672" y="2434"/>
              <a:ext cx="551696" cy="6855566"/>
            </a:xfrm>
            <a:prstGeom prst="rect">
              <a:avLst/>
            </a:prstGeom>
            <a:solidFill>
              <a:srgbClr val="C4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solidFill>
                  <a:prstClr val="whit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91513" y="5632018"/>
              <a:ext cx="1079259" cy="3698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java</a:t>
              </a:r>
              <a:r>
                <a:rPr lang="ko-KR" alt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먹자</a:t>
              </a:r>
              <a:endParaRPr lang="en-US" altLang="ko-K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sp>
        <p:nvSpPr>
          <p:cNvPr id="24585" name="TextBox 11"/>
          <p:cNvSpPr txBox="1">
            <a:spLocks noChangeArrowheads="1"/>
          </p:cNvSpPr>
          <p:nvPr/>
        </p:nvSpPr>
        <p:spPr bwMode="auto">
          <a:xfrm>
            <a:off x="532774" y="3407586"/>
            <a:ext cx="33911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1pPr>
            <a:lvl2pPr marL="742950" indent="-28575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2pPr>
            <a:lvl3pPr marL="11430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3pPr>
            <a:lvl4pPr marL="16002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4pPr>
            <a:lvl5pPr marL="20574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9pPr>
          </a:lstStyle>
          <a:p>
            <a:pPr eaLnBrk="1" latinLnBrk="1" hangingPunct="1"/>
            <a:r>
              <a:rPr kumimoji="0" lang="en-US" altLang="ko-KR" sz="40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 </a:t>
            </a:r>
            <a:endParaRPr kumimoji="0" lang="ko-KR" altLang="en-US" sz="4000" b="1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a옛날목욕탕B" panose="0202060000000000000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6778286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xmlns="" id="{EB9472D6-6CF4-442C-85DB-0C98CEB17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620688"/>
            <a:ext cx="6696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1pPr>
            <a:lvl2pPr marL="742950" indent="-28575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2pPr>
            <a:lvl3pPr marL="11430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3pPr>
            <a:lvl4pPr marL="16002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4pPr>
            <a:lvl5pPr marL="20574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9pPr>
          </a:lstStyle>
          <a:p>
            <a:pPr eaLnBrk="1" latinLnBrk="1" hangingPunct="1"/>
            <a:r>
              <a:rPr kumimoji="0" lang="en-US" altLang="ko-KR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- a , b</a:t>
            </a:r>
            <a:r>
              <a:rPr kumimoji="0" lang="ko-KR" alt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에 랜덤 값과 가위 바위 보 설정 </a:t>
            </a:r>
            <a:r>
              <a:rPr kumimoji="0" lang="en-US" altLang="ko-KR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-</a:t>
            </a:r>
            <a:endParaRPr kumimoji="0" lang="ko-KR" altLang="en-US" sz="2800" b="1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678915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"/>
          <p:cNvGrpSpPr>
            <a:grpSpLocks/>
          </p:cNvGrpSpPr>
          <p:nvPr/>
        </p:nvGrpSpPr>
        <p:grpSpPr bwMode="auto">
          <a:xfrm rot="10800000">
            <a:off x="8532444" y="3175"/>
            <a:ext cx="610492" cy="6854825"/>
            <a:chOff x="204672" y="2434"/>
            <a:chExt cx="611416" cy="6855566"/>
          </a:xfrm>
        </p:grpSpPr>
        <p:sp>
          <p:nvSpPr>
            <p:cNvPr id="18" name="직사각형 17"/>
            <p:cNvSpPr/>
            <p:nvPr/>
          </p:nvSpPr>
          <p:spPr>
            <a:xfrm>
              <a:off x="204672" y="2434"/>
              <a:ext cx="551696" cy="6855566"/>
            </a:xfrm>
            <a:prstGeom prst="rect">
              <a:avLst/>
            </a:prstGeom>
            <a:solidFill>
              <a:srgbClr val="C4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solidFill>
                  <a:prstClr val="whit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91513" y="5632018"/>
              <a:ext cx="1079259" cy="3698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java</a:t>
              </a:r>
              <a:r>
                <a:rPr lang="ko-KR" alt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먹자</a:t>
              </a:r>
              <a:endParaRPr lang="en-US" altLang="ko-K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sp>
        <p:nvSpPr>
          <p:cNvPr id="24585" name="TextBox 11"/>
          <p:cNvSpPr txBox="1">
            <a:spLocks noChangeArrowheads="1"/>
          </p:cNvSpPr>
          <p:nvPr/>
        </p:nvSpPr>
        <p:spPr bwMode="auto">
          <a:xfrm>
            <a:off x="532774" y="3407586"/>
            <a:ext cx="33911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1pPr>
            <a:lvl2pPr marL="742950" indent="-28575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2pPr>
            <a:lvl3pPr marL="11430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3pPr>
            <a:lvl4pPr marL="16002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4pPr>
            <a:lvl5pPr marL="20574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9pPr>
          </a:lstStyle>
          <a:p>
            <a:pPr eaLnBrk="1" latinLnBrk="1" hangingPunct="1"/>
            <a:r>
              <a:rPr kumimoji="0" lang="en-US" altLang="ko-KR" sz="40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 </a:t>
            </a:r>
            <a:endParaRPr kumimoji="0" lang="ko-KR" altLang="en-US" sz="4000" b="1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a옛날목욕탕B" panose="02020600000000000000" pitchFamily="18" charset="-127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xmlns="" id="{EB9472D6-6CF4-442C-85DB-0C98CEB17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620688"/>
            <a:ext cx="67687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1pPr>
            <a:lvl2pPr marL="742950" indent="-28575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2pPr>
            <a:lvl3pPr marL="11430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3pPr>
            <a:lvl4pPr marL="16002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4pPr>
            <a:lvl5pPr marL="20574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9pPr>
          </a:lstStyle>
          <a:p>
            <a:pPr eaLnBrk="1" latinLnBrk="1" hangingPunct="1"/>
            <a:r>
              <a:rPr kumimoji="0" lang="en-US" altLang="ko-KR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- </a:t>
            </a:r>
            <a:r>
              <a:rPr kumimoji="0" lang="ko-KR" alt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가위 바위 보 비교와 결과값 </a:t>
            </a:r>
            <a:r>
              <a:rPr kumimoji="0" lang="en-US" altLang="ko-KR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-</a:t>
            </a:r>
            <a:endParaRPr kumimoji="0" lang="ko-KR" altLang="en-US" sz="2800" b="1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a옛날목욕탕B" panose="02020600000000000000" pitchFamily="18" charset="-127"/>
            </a:endParaRP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34231"/>
            <a:ext cx="6778800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3678915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"/>
          <p:cNvGrpSpPr>
            <a:grpSpLocks/>
          </p:cNvGrpSpPr>
          <p:nvPr/>
        </p:nvGrpSpPr>
        <p:grpSpPr bwMode="auto">
          <a:xfrm rot="10800000">
            <a:off x="8532444" y="3175"/>
            <a:ext cx="610492" cy="6854825"/>
            <a:chOff x="204672" y="2434"/>
            <a:chExt cx="611416" cy="6855566"/>
          </a:xfrm>
        </p:grpSpPr>
        <p:sp>
          <p:nvSpPr>
            <p:cNvPr id="18" name="직사각형 17"/>
            <p:cNvSpPr/>
            <p:nvPr/>
          </p:nvSpPr>
          <p:spPr>
            <a:xfrm>
              <a:off x="204672" y="2434"/>
              <a:ext cx="551696" cy="6855566"/>
            </a:xfrm>
            <a:prstGeom prst="rect">
              <a:avLst/>
            </a:prstGeom>
            <a:solidFill>
              <a:srgbClr val="C4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solidFill>
                  <a:prstClr val="whit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91513" y="5632018"/>
              <a:ext cx="1079259" cy="3698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java</a:t>
              </a:r>
              <a:r>
                <a:rPr lang="ko-KR" alt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먹자</a:t>
              </a:r>
              <a:endParaRPr lang="en-US" altLang="ko-K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sp>
        <p:nvSpPr>
          <p:cNvPr id="24585" name="TextBox 11"/>
          <p:cNvSpPr txBox="1">
            <a:spLocks noChangeArrowheads="1"/>
          </p:cNvSpPr>
          <p:nvPr/>
        </p:nvSpPr>
        <p:spPr bwMode="auto">
          <a:xfrm>
            <a:off x="532774" y="3407586"/>
            <a:ext cx="33911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1pPr>
            <a:lvl2pPr marL="742950" indent="-28575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2pPr>
            <a:lvl3pPr marL="11430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3pPr>
            <a:lvl4pPr marL="16002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4pPr>
            <a:lvl5pPr marL="20574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9pPr>
          </a:lstStyle>
          <a:p>
            <a:pPr eaLnBrk="1" latinLnBrk="1" hangingPunct="1"/>
            <a:r>
              <a:rPr kumimoji="0" lang="en-US" altLang="ko-KR" sz="40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 </a:t>
            </a:r>
            <a:endParaRPr kumimoji="0" lang="ko-KR" altLang="en-US" sz="4000" b="1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a옛날목욕탕B" panose="02020600000000000000" pitchFamily="18" charset="-127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xmlns="" id="{EB9472D6-6CF4-442C-85DB-0C98CEB17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620688"/>
            <a:ext cx="67687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1pPr>
            <a:lvl2pPr marL="742950" indent="-28575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2pPr>
            <a:lvl3pPr marL="11430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3pPr>
            <a:lvl4pPr marL="16002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4pPr>
            <a:lvl5pPr marL="2057400" indent="-228600"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체" pitchFamily="49" charset="-127"/>
              </a:defRPr>
            </a:lvl9pPr>
          </a:lstStyle>
          <a:p>
            <a:pPr eaLnBrk="1" latinLnBrk="1" hangingPunct="1"/>
            <a:r>
              <a:rPr kumimoji="0" lang="en-US" altLang="ko-KR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- </a:t>
            </a:r>
            <a:r>
              <a:rPr kumimoji="0" lang="ko-KR" alt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프로그램 결과값 </a:t>
            </a:r>
            <a:r>
              <a:rPr kumimoji="0" lang="en-US" altLang="ko-KR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옛날목욕탕B" panose="02020600000000000000" pitchFamily="18" charset="-127"/>
              </a:rPr>
              <a:t>-</a:t>
            </a:r>
            <a:endParaRPr kumimoji="0" lang="ko-KR" altLang="en-US" sz="2800" b="1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a옛날목욕탕B" panose="02020600000000000000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77883" b="67881"/>
          <a:stretch>
            <a:fillRect/>
          </a:stretch>
        </p:blipFill>
        <p:spPr bwMode="auto">
          <a:xfrm>
            <a:off x="683568" y="1962175"/>
            <a:ext cx="716244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3678915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E0232A5-B946-4451-9FA6-D6B59DA7B8AC}"/>
              </a:ext>
            </a:extLst>
          </p:cNvPr>
          <p:cNvSpPr txBox="1"/>
          <p:nvPr/>
        </p:nvSpPr>
        <p:spPr bwMode="auto">
          <a:xfrm rot="5400000">
            <a:off x="8129619" y="859433"/>
            <a:ext cx="11950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Database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A1AD007-F158-4501-BA27-71D8A72296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86062" y="1714500"/>
            <a:ext cx="35718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025191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</TotalTime>
  <Words>78</Words>
  <Application>Microsoft Office PowerPoint</Application>
  <PresentationFormat>화면 슬라이드 쇼(4:3)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Arial</vt:lpstr>
      <vt:lpstr>a옛날목욕탕B</vt:lpstr>
      <vt:lpstr>Arial Black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hu-23</cp:lastModifiedBy>
  <cp:revision>164</cp:revision>
  <dcterms:created xsi:type="dcterms:W3CDTF">2014-10-09T06:50:19Z</dcterms:created>
  <dcterms:modified xsi:type="dcterms:W3CDTF">2018-02-01T09:24:48Z</dcterms:modified>
</cp:coreProperties>
</file>