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60" r:id="rId5"/>
    <p:sldId id="264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B56"/>
    <a:srgbClr val="553058"/>
    <a:srgbClr val="A02A7D"/>
    <a:srgbClr val="362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3395" y="5099050"/>
            <a:ext cx="518096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Stunning View of the Solar System
</a:t>
            </a:r>
            <a:endParaRPr lang="zh-CN" altLang="en-US" sz="2000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3395" y="5099050"/>
            <a:ext cx="5234940" cy="4000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5580" y="2676525"/>
            <a:ext cx="66795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Exploring the Solar System: A Fascinating Journey  </a:t>
            </a:r>
            <a:endParaRPr lang="en-US" altLang="zh-CN" sz="48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8790" y="586740"/>
            <a:ext cx="45345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Marvels of the Universe</a:t>
            </a:r>
            <a:endParaRPr lang="zh-CN" altLang="en-US" sz="28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Enter title
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5599" y="2661307"/>
            <a:ext cx="7425166" cy="2400894"/>
            <a:chOff x="4263280" y="3480173"/>
            <a:chExt cx="7775849" cy="251428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67700" y="3480173"/>
              <a:ext cx="3771429" cy="251428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280" y="3480173"/>
              <a:ext cx="3895238" cy="2514286"/>
            </a:xfrm>
            <a:prstGeom prst="rect">
              <a:avLst/>
            </a:prstGeom>
          </p:spPr>
        </p:pic>
      </p:grpSp>
      <p:sp>
        <p:nvSpPr>
          <p:cNvPr id="5" name="圆角矩形 4"/>
          <p:cNvSpPr/>
          <p:nvPr/>
        </p:nvSpPr>
        <p:spPr>
          <a:xfrm>
            <a:off x="436728" y="1596781"/>
            <a:ext cx="3958871" cy="4370382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263015" y="3246120"/>
            <a:ext cx="2527300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Calibri" panose="020F0502020204030204" pitchFamily="34" charset="0"/>
              </a:rPr>
              <a:t>Enter title
</a:t>
            </a:r>
            <a:endParaRPr lang="en-US" sz="2400" b="1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ea typeface="Calibri" panose="020F0502020204030204" pitchFamily="34" charset="0"/>
              </a:rPr>
              <a:t>Click here to add content of the text
Click here to add content of the text
Click here to add content of the </a:t>
            </a:r>
            <a:r>
              <a:rPr lang="en-US" altLang="zh-CN" sz="1200" dirty="0">
                <a:solidFill>
                  <a:schemeClr val="bg1"/>
                </a:solidFill>
                <a:ea typeface="Calibri" panose="020F0502020204030204" pitchFamily="34" charset="0"/>
              </a:rPr>
              <a:t>text</a:t>
            </a:r>
            <a:r>
              <a:rPr lang="zh-CN" altLang="en-US" sz="1200" dirty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8" y="2276362"/>
            <a:ext cx="769889" cy="769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Enter title
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82641" y="2017569"/>
            <a:ext cx="2430780" cy="3494909"/>
            <a:chOff x="982641" y="2033518"/>
            <a:chExt cx="2430780" cy="3494909"/>
          </a:xfrm>
        </p:grpSpPr>
        <p:sp>
          <p:nvSpPr>
            <p:cNvPr id="3" name="椭圆 2"/>
            <p:cNvSpPr/>
            <p:nvPr/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82641" y="4380982"/>
              <a:ext cx="2430780" cy="1147445"/>
              <a:chOff x="6603999" y="3039362"/>
              <a:chExt cx="2430780" cy="1147445"/>
            </a:xfrm>
          </p:grpSpPr>
          <p:sp>
            <p:nvSpPr>
              <p:cNvPr id="5" name="TextBox 15"/>
              <p:cNvSpPr txBox="1">
                <a:spLocks noChangeArrowheads="1"/>
              </p:cNvSpPr>
              <p:nvPr/>
            </p:nvSpPr>
            <p:spPr bwMode="auto">
              <a:xfrm>
                <a:off x="6868406" y="3039362"/>
                <a:ext cx="1725295" cy="645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Enter subtitle
</a:t>
                </a:r>
                <a:endParaRPr lang="id-ID" altLang="en-US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6603999" y="3449572"/>
                <a:ext cx="2430780" cy="7372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</a:t>
                </a:r>
                <a:r>
                  <a:rPr lang="en-US" altLang="zh-CN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</a:t>
                </a:r>
                <a:r>
                  <a:rPr lang="en-US" altLang="zh-CN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en-US" altLang="zh-CN" sz="14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618" y="2615492"/>
              <a:ext cx="910512" cy="91051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3781088" y="2017569"/>
            <a:ext cx="2429510" cy="3710809"/>
            <a:chOff x="982641" y="2033518"/>
            <a:chExt cx="2429510" cy="3710809"/>
          </a:xfrm>
        </p:grpSpPr>
        <p:sp>
          <p:nvSpPr>
            <p:cNvPr id="10" name="椭圆 9"/>
            <p:cNvSpPr/>
            <p:nvPr/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82641" y="4380982"/>
              <a:ext cx="2429510" cy="1363345"/>
              <a:chOff x="6603999" y="3039362"/>
              <a:chExt cx="2429510" cy="1363345"/>
            </a:xfrm>
          </p:grpSpPr>
          <p:sp>
            <p:nvSpPr>
              <p:cNvPr id="13" name="TextBox 15"/>
              <p:cNvSpPr txBox="1">
                <a:spLocks noChangeArrowheads="1"/>
              </p:cNvSpPr>
              <p:nvPr/>
            </p:nvSpPr>
            <p:spPr bwMode="auto">
              <a:xfrm>
                <a:off x="6778236" y="3039362"/>
                <a:ext cx="1725295" cy="645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Enter subtitle
</a:t>
                </a:r>
                <a:endParaRPr lang="id-ID" altLang="en-US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6603999" y="3449572"/>
                <a:ext cx="2429510" cy="9531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</a:t>
                </a:r>
                <a:r>
                  <a:rPr lang="en-US" altLang="zh-CN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
</a:t>
                </a:r>
                <a:endParaRPr lang="id-ID" altLang="en-US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579535" y="2017569"/>
            <a:ext cx="2428875" cy="3710809"/>
            <a:chOff x="982641" y="2033518"/>
            <a:chExt cx="2428875" cy="3710809"/>
          </a:xfrm>
        </p:grpSpPr>
        <p:sp>
          <p:nvSpPr>
            <p:cNvPr id="16" name="椭圆 15"/>
            <p:cNvSpPr/>
            <p:nvPr/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82641" y="4380982"/>
              <a:ext cx="2428875" cy="1363345"/>
              <a:chOff x="6603999" y="3039362"/>
              <a:chExt cx="2428875" cy="1363345"/>
            </a:xfrm>
          </p:grpSpPr>
          <p:sp>
            <p:nvSpPr>
              <p:cNvPr id="19" name="TextBox 15"/>
              <p:cNvSpPr txBox="1">
                <a:spLocks noChangeArrowheads="1"/>
              </p:cNvSpPr>
              <p:nvPr/>
            </p:nvSpPr>
            <p:spPr bwMode="auto">
              <a:xfrm>
                <a:off x="6865231" y="3039362"/>
                <a:ext cx="1725295" cy="645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Enter subtitle
</a:t>
                </a:r>
                <a:endParaRPr lang="id-ID" altLang="en-US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6603999" y="3449572"/>
                <a:ext cx="2428875" cy="9531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</a:t>
                </a:r>
                <a:r>
                  <a:rPr lang="en-US" altLang="zh-CN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
</a:t>
                </a:r>
                <a:endParaRPr lang="id-ID" altLang="en-US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9377982" y="2017569"/>
            <a:ext cx="2442210" cy="3710809"/>
            <a:chOff x="982641" y="2033518"/>
            <a:chExt cx="2442210" cy="3710809"/>
          </a:xfrm>
        </p:grpSpPr>
        <p:sp>
          <p:nvSpPr>
            <p:cNvPr id="22" name="椭圆 21"/>
            <p:cNvSpPr/>
            <p:nvPr/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82641" y="4380982"/>
              <a:ext cx="2442210" cy="1363345"/>
              <a:chOff x="6603999" y="3039362"/>
              <a:chExt cx="2442210" cy="1363345"/>
            </a:xfrm>
          </p:grpSpPr>
          <p:sp>
            <p:nvSpPr>
              <p:cNvPr id="25" name="TextBox 15"/>
              <p:cNvSpPr txBox="1">
                <a:spLocks noChangeArrowheads="1"/>
              </p:cNvSpPr>
              <p:nvPr/>
            </p:nvSpPr>
            <p:spPr bwMode="auto">
              <a:xfrm>
                <a:off x="6778871" y="3039362"/>
                <a:ext cx="1725295" cy="645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Enter subtitle
</a:t>
                </a:r>
                <a:endParaRPr lang="id-ID" altLang="en-US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6603999" y="3449572"/>
                <a:ext cx="2442210" cy="9531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</a:t>
                </a:r>
                <a:r>
                  <a:rPr lang="en-US" altLang="zh-CN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r>
                  <a:rPr lang="zh-CN" alt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Click here to add content of the text
</a:t>
                </a:r>
                <a:endParaRPr lang="id-ID" altLang="en-US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71" y="2618203"/>
            <a:ext cx="769609" cy="76960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990" y="2519205"/>
            <a:ext cx="1033555" cy="10335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0" y="2692375"/>
            <a:ext cx="621263" cy="621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06519" y="4761954"/>
            <a:ext cx="367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Presentation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黑体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ender</cp:lastModifiedBy>
  <cp:revision>13</cp:revision>
  <dcterms:created xsi:type="dcterms:W3CDTF">2018-08-13T01:27:00Z</dcterms:created>
  <dcterms:modified xsi:type="dcterms:W3CDTF">2023-10-09T03:30:21Z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1046-12.2.0.13215</vt:lpwstr>
  </property>
  <property fmtid="{D5CDD505-2E9C-101B-9397-08002B2CF9AE}" pid="3" name="ICV">
    <vt:lpwstr>D60A4CDE142E4101A12A43907C1535D8_11</vt:lpwstr>
  </property>
</Properties>
</file>