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9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3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9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75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0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93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07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97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5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1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9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98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5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59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3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50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70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A6A2-80F4-4C39-99EF-20548BDEC434}" type="datetimeFigureOut">
              <a:rPr lang="tr-TR" smtClean="0"/>
              <a:t>1.12.2021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4E0B-CC41-45C5-B0AA-9949D6A780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irencler.py" TargetMode="External"/><Relationship Id="rId7" Type="http://schemas.openxmlformats.org/officeDocument/2006/relationships/hyperlink" Target="proje_algoritmas&#305;.pdf" TargetMode="External"/><Relationship Id="rId2" Type="http://schemas.openxmlformats.org/officeDocument/2006/relationships/hyperlink" Target="sistem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omponentler.py" TargetMode="External"/><Relationship Id="rId5" Type="http://schemas.openxmlformats.org/officeDocument/2006/relationships/hyperlink" Target="bobinler.py" TargetMode="External"/><Relationship Id="rId4" Type="http://schemas.openxmlformats.org/officeDocument/2006/relationships/hyperlink" Target="kondansatorler.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B389F4F-0663-4018-A43E-63A7C703E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Elektronik komponent kayıt kontrol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09FA33-1E6D-4CE2-8007-263D44BC2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Ender yılmaz</a:t>
            </a:r>
          </a:p>
        </p:txBody>
      </p:sp>
    </p:spTree>
    <p:extLst>
      <p:ext uri="{BB962C8B-B14F-4D97-AF65-F5344CB8AC3E}">
        <p14:creationId xmlns:p14="http://schemas.microsoft.com/office/powerpoint/2010/main" val="978906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3" y="1093787"/>
            <a:ext cx="3337622" cy="4697413"/>
          </a:xfrm>
        </p:spPr>
        <p:txBody>
          <a:bodyPr>
            <a:normAutofit/>
          </a:bodyPr>
          <a:lstStyle/>
          <a:p>
            <a:r>
              <a:rPr lang="tr-TR" dirty="0"/>
              <a:t>Komponentler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44A45EA1-5AA4-42FF-9340-6C6E919B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60" y="1727910"/>
            <a:ext cx="7384496" cy="36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5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70" y="1093787"/>
            <a:ext cx="2967734" cy="4697413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Proje Kodları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Dikdörtgen: Yuvarlatılmış Köşeler 2">
            <a:hlinkClick r:id="rId2" action="ppaction://hlinkfile"/>
            <a:extLst>
              <a:ext uri="{FF2B5EF4-FFF2-40B4-BE49-F238E27FC236}">
                <a16:creationId xmlns:a16="http://schemas.microsoft.com/office/drawing/2014/main" id="{3B7C6E02-C235-4891-9F48-A7CD4F2BE703}"/>
              </a:ext>
            </a:extLst>
          </p:cNvPr>
          <p:cNvSpPr/>
          <p:nvPr/>
        </p:nvSpPr>
        <p:spPr>
          <a:xfrm>
            <a:off x="6586779" y="331034"/>
            <a:ext cx="3643533" cy="8851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Sistem</a:t>
            </a:r>
          </a:p>
        </p:txBody>
      </p:sp>
      <p:sp>
        <p:nvSpPr>
          <p:cNvPr id="38" name="Dikdörtgen: Yuvarlatılmış Köşeler 37">
            <a:hlinkClick r:id="rId3" action="ppaction://hlinkfile"/>
            <a:extLst>
              <a:ext uri="{FF2B5EF4-FFF2-40B4-BE49-F238E27FC236}">
                <a16:creationId xmlns:a16="http://schemas.microsoft.com/office/drawing/2014/main" id="{BB3B2895-290B-4A2D-94B0-AEB2D7470594}"/>
              </a:ext>
            </a:extLst>
          </p:cNvPr>
          <p:cNvSpPr/>
          <p:nvPr/>
        </p:nvSpPr>
        <p:spPr>
          <a:xfrm>
            <a:off x="6586778" y="1358856"/>
            <a:ext cx="3643533" cy="8851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Dirençler</a:t>
            </a:r>
          </a:p>
        </p:txBody>
      </p:sp>
      <p:sp>
        <p:nvSpPr>
          <p:cNvPr id="41" name="Dikdörtgen: Yuvarlatılmış Köşeler 40">
            <a:hlinkClick r:id="rId4" action="ppaction://hlinkfile"/>
            <a:extLst>
              <a:ext uri="{FF2B5EF4-FFF2-40B4-BE49-F238E27FC236}">
                <a16:creationId xmlns:a16="http://schemas.microsoft.com/office/drawing/2014/main" id="{8274AE3B-69BC-4B7C-B7C1-DFD7F4BBD446}"/>
              </a:ext>
            </a:extLst>
          </p:cNvPr>
          <p:cNvSpPr/>
          <p:nvPr/>
        </p:nvSpPr>
        <p:spPr>
          <a:xfrm>
            <a:off x="6586778" y="2386678"/>
            <a:ext cx="3643533" cy="8851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Kondansatörler</a:t>
            </a:r>
          </a:p>
        </p:txBody>
      </p:sp>
      <p:sp>
        <p:nvSpPr>
          <p:cNvPr id="42" name="Dikdörtgen: Yuvarlatılmış Köşeler 41">
            <a:hlinkClick r:id="rId5" action="ppaction://hlinkfile"/>
            <a:extLst>
              <a:ext uri="{FF2B5EF4-FFF2-40B4-BE49-F238E27FC236}">
                <a16:creationId xmlns:a16="http://schemas.microsoft.com/office/drawing/2014/main" id="{83BB8304-F975-4091-A580-8F05E6192562}"/>
              </a:ext>
            </a:extLst>
          </p:cNvPr>
          <p:cNvSpPr/>
          <p:nvPr/>
        </p:nvSpPr>
        <p:spPr>
          <a:xfrm>
            <a:off x="6586777" y="3432379"/>
            <a:ext cx="3643533" cy="8851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Bobinler</a:t>
            </a:r>
          </a:p>
        </p:txBody>
      </p:sp>
      <p:sp>
        <p:nvSpPr>
          <p:cNvPr id="43" name="Dikdörtgen: Yuvarlatılmış Köşeler 42">
            <a:hlinkClick r:id="rId6" action="ppaction://hlinkfile"/>
            <a:extLst>
              <a:ext uri="{FF2B5EF4-FFF2-40B4-BE49-F238E27FC236}">
                <a16:creationId xmlns:a16="http://schemas.microsoft.com/office/drawing/2014/main" id="{95CCB90E-8AFF-4ADB-9754-2288A4143167}"/>
              </a:ext>
            </a:extLst>
          </p:cNvPr>
          <p:cNvSpPr/>
          <p:nvPr/>
        </p:nvSpPr>
        <p:spPr>
          <a:xfrm>
            <a:off x="6586776" y="4478080"/>
            <a:ext cx="3643533" cy="8851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Komponentler</a:t>
            </a:r>
          </a:p>
        </p:txBody>
      </p:sp>
      <p:sp>
        <p:nvSpPr>
          <p:cNvPr id="40" name="Dikdörtgen: Yuvarlatılmış Köşeler 39">
            <a:hlinkClick r:id="rId7" action="ppaction://hlinkfile"/>
            <a:extLst>
              <a:ext uri="{FF2B5EF4-FFF2-40B4-BE49-F238E27FC236}">
                <a16:creationId xmlns:a16="http://schemas.microsoft.com/office/drawing/2014/main" id="{0846B078-1EFD-4A79-BF4C-F212A4DD4007}"/>
              </a:ext>
            </a:extLst>
          </p:cNvPr>
          <p:cNvSpPr/>
          <p:nvPr/>
        </p:nvSpPr>
        <p:spPr>
          <a:xfrm>
            <a:off x="6586775" y="5523781"/>
            <a:ext cx="3643533" cy="8851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Algoritma</a:t>
            </a:r>
          </a:p>
        </p:txBody>
      </p:sp>
    </p:spTree>
    <p:extLst>
      <p:ext uri="{BB962C8B-B14F-4D97-AF65-F5344CB8AC3E}">
        <p14:creationId xmlns:p14="http://schemas.microsoft.com/office/powerpoint/2010/main" val="185107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" name="Rectangle 102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8EEAF639-0F89-4C4F-872B-3A1522EDAA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7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130279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4A3816A-60DB-4E90-9AD5-EAEA9A0B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6" y="1093787"/>
            <a:ext cx="4205985" cy="4697413"/>
          </a:xfrm>
        </p:spPr>
        <p:txBody>
          <a:bodyPr>
            <a:normAutofit/>
          </a:bodyPr>
          <a:lstStyle/>
          <a:p>
            <a:pPr algn="ctr"/>
            <a:r>
              <a:rPr lang="tr-TR"/>
              <a:t>Elektronik komponent nedir?</a:t>
            </a:r>
            <a:endParaRPr lang="tr-TR" dirty="0"/>
          </a:p>
        </p:txBody>
      </p:sp>
      <p:sp useBgFill="1">
        <p:nvSpPr>
          <p:cNvPr id="9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D3E8CE-F8AF-43F6-A41A-162E8EEC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897" y="263103"/>
            <a:ext cx="7509766" cy="3507040"/>
          </a:xfrm>
        </p:spPr>
        <p:txBody>
          <a:bodyPr>
            <a:normAutofit/>
          </a:bodyPr>
          <a:lstStyle/>
          <a:p>
            <a:r>
              <a:rPr lang="tr-TR" dirty="0"/>
              <a:t>Elektronik devre elemanları olarak da bilinen, elektronları veya onların ortak alanlarını etkileyen ayrı bir cihaz veya fiziksel bir elemandır. </a:t>
            </a:r>
          </a:p>
          <a:p>
            <a:r>
              <a:rPr lang="tr-TR" dirty="0"/>
              <a:t>İki veya daha fazla bağlantı noktası bulunur. Bu bağlantı uçları genellikle baskı devre üzerine </a:t>
            </a:r>
            <a:r>
              <a:rPr lang="tr-TR" dirty="0" err="1"/>
              <a:t>lehimlenerek</a:t>
            </a:r>
            <a:r>
              <a:rPr lang="tr-TR" dirty="0"/>
              <a:t> kullanılır. </a:t>
            </a:r>
          </a:p>
          <a:p>
            <a:r>
              <a:rPr lang="tr-TR" dirty="0"/>
              <a:t>Elektronik </a:t>
            </a:r>
            <a:r>
              <a:rPr lang="tr-TR" dirty="0" err="1"/>
              <a:t>komponentler</a:t>
            </a:r>
            <a:r>
              <a:rPr lang="tr-TR" dirty="0"/>
              <a:t> aktif ve pasif olmak üzere iki kategoriye ayrılır.</a:t>
            </a:r>
          </a:p>
        </p:txBody>
      </p:sp>
      <p:pic>
        <p:nvPicPr>
          <p:cNvPr id="91" name="Resim 90">
            <a:extLst>
              <a:ext uri="{FF2B5EF4-FFF2-40B4-BE49-F238E27FC236}">
                <a16:creationId xmlns:a16="http://schemas.microsoft.com/office/drawing/2014/main" id="{187A996E-E8BD-4ACE-97B3-68F4ED51E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74" y="3400718"/>
            <a:ext cx="5706461" cy="32786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7873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tr-TR" dirty="0"/>
              <a:t>Pasif devre elemanları</a:t>
            </a:r>
          </a:p>
        </p:txBody>
      </p:sp>
      <p:sp useBgFill="1">
        <p:nvSpPr>
          <p:cNvPr id="16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3616B-FF1D-4282-9742-F830A52A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321" y="48235"/>
            <a:ext cx="7624066" cy="3623434"/>
          </a:xfrm>
        </p:spPr>
        <p:txBody>
          <a:bodyPr>
            <a:normAutofit/>
          </a:bodyPr>
          <a:lstStyle/>
          <a:p>
            <a:r>
              <a:rPr lang="tr-TR" sz="2200" dirty="0"/>
              <a:t>Pasif elektronik malzemeler, tek elementten üretilen, görevini yerine getirirken herhangi bir enerjiye (voltaja) ihtiyaç duymayan ve tek tip maddeden yapılan elektronik malzemelerdir.</a:t>
            </a:r>
          </a:p>
          <a:p>
            <a:r>
              <a:rPr lang="tr-TR" sz="2200" dirty="0"/>
              <a:t>Hemen hemen her elektronik devrede bulunurlar. Bu nedenle, bu elemanların genel yönleriyle tanınmaları, amaca uygun olarak kullanılmaları bakımından yeterlidir.</a:t>
            </a:r>
          </a:p>
          <a:p>
            <a:r>
              <a:rPr lang="tr-TR" sz="2200" dirty="0"/>
              <a:t>Direnç, kondansatör, bobin vb.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841F9-05E9-4E37-B8C5-2EAEAC19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96" y="3671669"/>
            <a:ext cx="7295454" cy="3038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3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tr-TR"/>
              <a:t>Aktif Devre Elemanları</a:t>
            </a:r>
          </a:p>
        </p:txBody>
      </p:sp>
      <p:sp useBgFill="1">
        <p:nvSpPr>
          <p:cNvPr id="16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3616B-FF1D-4282-9742-F830A52A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657" y="82953"/>
            <a:ext cx="7438955" cy="3588715"/>
          </a:xfrm>
        </p:spPr>
        <p:txBody>
          <a:bodyPr>
            <a:normAutofit/>
          </a:bodyPr>
          <a:lstStyle/>
          <a:p>
            <a:r>
              <a:rPr lang="tr-TR" dirty="0"/>
              <a:t>En az iki veya daha fazla elementten meydana gelmiş, çalışabilmeleri  için enerjiye (voltaja) ihtiyacı olan elektronik malzemelerdir. </a:t>
            </a:r>
          </a:p>
          <a:p>
            <a:r>
              <a:rPr lang="tr-TR" dirty="0"/>
              <a:t>Tek başlarına kullanılsalar bile verimli bir devre için pasif elektronik malzemelere ihtiyaç duyarlar. </a:t>
            </a:r>
          </a:p>
          <a:p>
            <a:r>
              <a:rPr lang="tr-TR" dirty="0"/>
              <a:t>Bu elemanlar, özel amaçlı elemanlardır.</a:t>
            </a:r>
          </a:p>
          <a:p>
            <a:r>
              <a:rPr lang="tr-TR" dirty="0" err="1"/>
              <a:t>Transistör</a:t>
            </a:r>
            <a:r>
              <a:rPr lang="tr-TR" dirty="0"/>
              <a:t>, diyot, entegre, </a:t>
            </a:r>
            <a:r>
              <a:rPr lang="tr-TR" dirty="0" err="1"/>
              <a:t>tristör</a:t>
            </a:r>
            <a:r>
              <a:rPr lang="tr-TR" dirty="0"/>
              <a:t> vb.</a:t>
            </a:r>
          </a:p>
        </p:txBody>
      </p:sp>
      <p:pic>
        <p:nvPicPr>
          <p:cNvPr id="94" name="Resim 93">
            <a:extLst>
              <a:ext uri="{FF2B5EF4-FFF2-40B4-BE49-F238E27FC236}">
                <a16:creationId xmlns:a16="http://schemas.microsoft.com/office/drawing/2014/main" id="{2544C3DC-4533-48E9-BD75-B112CD941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6" b="9990"/>
          <a:stretch/>
        </p:blipFill>
        <p:spPr>
          <a:xfrm>
            <a:off x="4767959" y="3754621"/>
            <a:ext cx="7259918" cy="294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70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70" y="1093787"/>
            <a:ext cx="2967734" cy="4697413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Projenin Amacı Nedir?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3616B-FF1D-4282-9742-F830A52A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693" y="1552204"/>
            <a:ext cx="7306939" cy="3879460"/>
          </a:xfrm>
        </p:spPr>
        <p:txBody>
          <a:bodyPr>
            <a:normAutofit/>
          </a:bodyPr>
          <a:lstStyle/>
          <a:p>
            <a:r>
              <a:rPr lang="tr-TR" sz="3200" dirty="0"/>
              <a:t>Elektronik devrelerde kullanılan komponentlerin stok kaydının tutulması.</a:t>
            </a:r>
          </a:p>
          <a:p>
            <a:r>
              <a:rPr lang="tr-TR" sz="3200" dirty="0"/>
              <a:t>Elektronik komponentlerin değer hesaplarının yapılması.</a:t>
            </a:r>
          </a:p>
          <a:p>
            <a:r>
              <a:rPr lang="tr-TR" sz="3200" dirty="0"/>
              <a:t>Laboratuvar veya atölye ortamında malzeme kayıt bilgisinin tutulması.</a:t>
            </a:r>
          </a:p>
        </p:txBody>
      </p:sp>
    </p:spTree>
    <p:extLst>
      <p:ext uri="{BB962C8B-B14F-4D97-AF65-F5344CB8AC3E}">
        <p14:creationId xmlns:p14="http://schemas.microsoft.com/office/powerpoint/2010/main" val="338673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Proje Görselleri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509E01F-A93B-4FE7-8D20-5E75C769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54" y="2200056"/>
            <a:ext cx="7496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0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Direnç Hesaplama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F47462E5-02CB-469C-9422-A5D6E844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47" y="1680920"/>
            <a:ext cx="7211666" cy="35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93787"/>
            <a:ext cx="3247134" cy="4697413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Kondansatör hesaplama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7807C31D-E2C2-4C06-AA7A-5BFA32AA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23" y="1831183"/>
            <a:ext cx="5727526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11AF5D3C-1217-4590-A37A-DE21E4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Bobin Hesaplama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97AF9C4F-4616-4581-8F01-6F437DAC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41" y="1519238"/>
            <a:ext cx="5778402" cy="4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220</Words>
  <Application>Microsoft Office PowerPoint</Application>
  <PresentationFormat>Geniş ekran</PresentationFormat>
  <Paragraphs>32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Devre</vt:lpstr>
      <vt:lpstr>Elektronik komponent kayıt kontrol sistemi</vt:lpstr>
      <vt:lpstr>Elektronik komponent nedir?</vt:lpstr>
      <vt:lpstr>Pasif devre elemanları</vt:lpstr>
      <vt:lpstr>Aktif Devre Elemanları</vt:lpstr>
      <vt:lpstr>Projenin Amacı Nedir?</vt:lpstr>
      <vt:lpstr>Proje Görselleri</vt:lpstr>
      <vt:lpstr>Direnç Hesaplama</vt:lpstr>
      <vt:lpstr>Kondansatör hesaplama</vt:lpstr>
      <vt:lpstr>Bobin Hesaplama</vt:lpstr>
      <vt:lpstr>Komponentler</vt:lpstr>
      <vt:lpstr>Proje Kodları</vt:lpstr>
      <vt:lpstr>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 komponent kayıt kontrol sistemi</dc:title>
  <dc:creator>Ender</dc:creator>
  <cp:lastModifiedBy>enderyilmaz2@posta.mu.edu.tr</cp:lastModifiedBy>
  <cp:revision>22</cp:revision>
  <dcterms:created xsi:type="dcterms:W3CDTF">2019-05-20T00:16:21Z</dcterms:created>
  <dcterms:modified xsi:type="dcterms:W3CDTF">2021-12-01T19:26:52Z</dcterms:modified>
</cp:coreProperties>
</file>