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3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2B7F-DFA9-6145-BFFC-07A5A465F6D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D61C-E1B8-074B-BB73-9E5518E8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rs_1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" y="1455289"/>
            <a:ext cx="2283012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58" y="1455289"/>
            <a:ext cx="2300748" cy="3657600"/>
          </a:xfrm>
          <a:prstGeom prst="rect">
            <a:avLst/>
          </a:prstGeom>
        </p:spPr>
      </p:pic>
      <p:pic>
        <p:nvPicPr>
          <p:cNvPr id="6" name="Picture 5" descr="Timers_3r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64" y="1455289"/>
            <a:ext cx="2286000" cy="3657600"/>
          </a:xfrm>
          <a:prstGeom prst="rect">
            <a:avLst/>
          </a:prstGeom>
        </p:spPr>
      </p:pic>
      <p:pic>
        <p:nvPicPr>
          <p:cNvPr id="7" name="Picture 6" descr="Timers_4th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21" y="1437894"/>
            <a:ext cx="223910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72" y="1044123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DG(0):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29862" y="1044123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DG(1):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1026" y="1044123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DG(2):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40725" y="1044123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DG(3):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19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mentMatrices_1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51" y="685800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DG(0):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26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mentMatrices_2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51" y="685800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DG(1)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762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mentMatrices_3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51" y="685800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DG(2):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22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mentMatr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51" y="685800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DG(3):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093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40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2017-08-06T14:50:12Z</dcterms:created>
  <dcterms:modified xsi:type="dcterms:W3CDTF">2017-08-06T21:06:03Z</dcterms:modified>
</cp:coreProperties>
</file>