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5018-DAF6-E1A3-D208-16BAB9770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D39F3-9C33-1467-8FF4-2024D3157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442D6-924C-9C2C-CC7A-26FE0639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645-B438-4864-A9BB-38C4305A61F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F109-1811-B367-72C7-FF1F1ED1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B120-D206-6E13-2AF3-4BF240E6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9BC-9E34-4F2C-BC90-70888671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3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5BEA-ED1B-0B4D-A300-00E2F1EE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85324-6AA3-7EA0-D757-2DA67CC42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4C32A-9BA2-99C2-C65E-FF6382FF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645-B438-4864-A9BB-38C4305A61F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F2BE-C1FB-060B-3BF1-DF5CE386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D2FC-DF17-DEC7-8D37-98CACFF1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9BC-9E34-4F2C-BC90-70888671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0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C7C4-7C2C-4D39-1FCF-FDFCFEC9A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1BCDC-2490-4A10-0617-90517B868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2875F-20AD-B2AA-08D9-BA7D7B6A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645-B438-4864-A9BB-38C4305A61F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60481-E783-3639-C0B5-4E47BD88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5D975-F07E-CF0D-14BA-44F48E59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9BC-9E34-4F2C-BC90-70888671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0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0411-CD64-0707-111A-F7A477EE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4748-831E-6BA2-FC58-A80C23A4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A4454-E546-4CF8-A449-32D190B5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645-B438-4864-A9BB-38C4305A61F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4E5A3-6DCD-EB18-0AB0-083ECF43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B76E-7B93-AE53-A386-FE9331EF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9BC-9E34-4F2C-BC90-70888671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3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027B-25C3-3BD1-BE10-15EDE44E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6EB8-C7A4-1CA0-5942-B7B18C85C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AFD6A-B608-F303-DB74-E58F70DB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645-B438-4864-A9BB-38C4305A61F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F316-867E-CC20-E305-4289E26A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B3D7-F019-787C-7CA9-FBB6B36C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9BC-9E34-4F2C-BC90-70888671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9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1E25-FA0E-8A03-B140-53C0314A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3A31-7A09-0F9B-BF7F-120255675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F5262-C26A-113B-4C51-F60506DDF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BC68E-1790-FC83-865D-0DCF9388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645-B438-4864-A9BB-38C4305A61F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AF40A-B18C-8854-9BE4-DD3FB48F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D0646-A875-D672-6989-40EE9E29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9BC-9E34-4F2C-BC90-70888671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B5E7-C25F-688B-EF78-E2DCBF99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69C1E-05B9-1D72-127D-D533C80EA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57460-4DFA-BDAA-5175-E397B1CD9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EAC80-6DEB-41F0-DA83-6BB731531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E3F3C-4F95-1C64-7092-7EB83F0FA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776C9-C659-13C4-88D4-9BDDA81D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645-B438-4864-A9BB-38C4305A61F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EA646-A150-0C2F-02C9-ECA39C38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6EF65-DDE6-ED3D-D37F-61B9A40B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9BC-9E34-4F2C-BC90-70888671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2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93CA-BF8D-8F28-E9AF-1BC04A9C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D747C-CC0E-2A69-CCA5-FF10D4AF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645-B438-4864-A9BB-38C4305A61F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F04AE-B76B-33D9-C74B-7F82362A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567AE-32F5-59E4-0FDC-7708E215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9BC-9E34-4F2C-BC90-70888671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1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E82A2-1BB4-C18E-9AAE-5F04E512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645-B438-4864-A9BB-38C4305A61F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92FAD-0DB1-F53D-831F-34F0EF6C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F6F7A-E8B5-2A75-4B4C-04E6E1B8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9BC-9E34-4F2C-BC90-70888671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0D27-6EA7-1371-233A-721ED3CF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9CB3-CF1E-F21A-BAB6-A19C7E91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2B383-E104-7B95-D21F-25FF65F64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BC445-23B5-6AFC-16B0-B216DC7D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645-B438-4864-A9BB-38C4305A61F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F4A17-F818-5C45-BEF1-E037C872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7A60C-0E0F-5300-9008-283D363C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9BC-9E34-4F2C-BC90-70888671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04B6-FE78-B781-98B9-53ABEA95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E87D0-D7B3-FEC5-ADA6-A6F7FA007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18052-365C-B767-3DA5-C0713A67B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D999-6037-D172-9D82-3C5689CD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0645-B438-4864-A9BB-38C4305A61F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87989-5177-EE52-FAA9-E651A068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7E12C-1BD5-72EA-73FF-73512D4B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9BC-9E34-4F2C-BC90-70888671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8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479E2-AADE-0DB1-24D6-3E5F69D3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AFC4D-8289-3E98-3C00-040A5D42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EE608-6408-4E9A-335C-AF61595BD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0645-B438-4864-A9BB-38C4305A61F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17E2E-9B87-6CD1-19A7-62438D043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794B-1ED0-CE0F-002C-37A95D187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389BC-9E34-4F2C-BC90-708886711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9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96D5-A7B1-C2AF-8198-9AF821F2D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5582"/>
            <a:ext cx="9144000" cy="1655762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Docētāju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noslodzes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pārvaldības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sistēmas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izveide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latviešu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valodā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lv-LV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 of a workload management system for teaching staff. 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angļu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valodā</a:t>
            </a:r>
            <a:r>
              <a:rPr lang="lv-LV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C3CF7-45A6-9E99-AE4E-F63C56DE4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80" y="4226727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lv-LV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Vadītājs:</a:t>
            </a: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342900" algn="l">
              <a:lnSpc>
                <a:spcPct val="115000"/>
              </a:lnSpc>
              <a:spcAft>
                <a:spcPts val="1000"/>
              </a:spcAft>
            </a:pP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Dr.sc.comp Vairis Caune, VeA docents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lv-LV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359410" algn="l">
              <a:lnSpc>
                <a:spcPct val="115000"/>
              </a:lnSpc>
              <a:spcAft>
                <a:spcPts val="1000"/>
              </a:spcAft>
            </a:pPr>
            <a:r>
              <a:rPr lang="lv-L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Endijs Bertāns, 3ITB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3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0164-AA8F-BBE2-A418-322F5035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Darba mērķis.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3A21-EE57-B8EE-74F8-667BF4E8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lv-LV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Darba mērķis ir izveidot docētāju slodzes pārvaldības sistēmu un veikt testēšanu vismaz vienā fakultātē.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lv-LV" sz="16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Nepieciešamo programmnodrošinājumu paredzēts veidot izmantojot:</a:t>
            </a:r>
            <a:endParaRPr lang="en-US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lv-LV" sz="12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 Spring Boot</a:t>
            </a:r>
            <a:endParaRPr lang="en-US" sz="12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○"/>
            </a:pPr>
            <a:r>
              <a:rPr lang="lv-LV" sz="10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Spring Data JPA</a:t>
            </a:r>
            <a:endParaRPr lang="en-US" sz="10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○"/>
            </a:pPr>
            <a:r>
              <a:rPr lang="lv-LV" sz="10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Spring Security</a:t>
            </a:r>
            <a:endParaRPr lang="en-US" sz="10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○"/>
            </a:pPr>
            <a:r>
              <a:rPr lang="lv-LV" sz="10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Spring Boot Starter Validation</a:t>
            </a:r>
            <a:endParaRPr lang="en-US" sz="10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lv-LV" sz="12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endParaRPr lang="en-US" sz="12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lv-LV" sz="12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Angular</a:t>
            </a:r>
            <a:endParaRPr lang="en-US" sz="12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lv-LV" sz="12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Docker* </a:t>
            </a:r>
            <a:endParaRPr lang="en-US" sz="12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10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lv-LV" sz="12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AWS*</a:t>
            </a:r>
            <a:endParaRPr lang="en-US" sz="12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1CE57-4CC2-0FC6-7044-714C07269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B252-37EF-EAA8-2300-B64174C4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Darba uzdevums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A97C2-860A-E7C5-2811-FDBF6FF0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lv-LV" sz="20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Mērķa sasniegšanai izvirzīti sekojoši uzdevumi: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lv-LV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Analizēt esošo sistēmu.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lv-LV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Projektēt jaunās sistēmas datubāzi.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lv-LV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Izstrādāt datubāzi.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lv-LV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Izstrādāt CRUD funkcionalitāti, saskarnei ar datubāzi.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lv-LV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Izstrādāt pieejas sistēmu ar Spring Security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lv-LV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Izstrādāt lietotāju saskarni ar Angular.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lv-LV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Veikt sistēmas testēšanu un novērtēšanu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lv-LV" sz="16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Izstrādāt dokumentāciju un lietotāju apmācības materiālus.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2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72CAD-C771-EB61-0A98-D690BABF3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8F65-679D-B179-E0BF-629AD674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375"/>
            <a:ext cx="10515600" cy="703860"/>
          </a:xfrm>
        </p:spPr>
        <p:txBody>
          <a:bodyPr/>
          <a:lstStyle/>
          <a:p>
            <a:pPr algn="l"/>
            <a:r>
              <a:rPr lang="lv-LV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Darba saturs (nodaļas un apakšnodaļas)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57AD-C560-2F06-401D-CC6CCB83E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36" y="1060269"/>
            <a:ext cx="10515600" cy="4737462"/>
          </a:xfrm>
        </p:spPr>
        <p:txBody>
          <a:bodyPr numCol="2">
            <a:noAutofit/>
          </a:bodyPr>
          <a:lstStyle/>
          <a:p>
            <a:pPr indent="0" algn="l">
              <a:spcBef>
                <a:spcPts val="600"/>
              </a:spcBef>
              <a:buNone/>
            </a:pPr>
            <a:r>
              <a:rPr lang="lv-LV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Ievads</a:t>
            </a:r>
          </a:p>
          <a:p>
            <a:pPr indent="0" algn="l">
              <a:spcBef>
                <a:spcPts val="600"/>
              </a:spcBef>
              <a:buNone/>
            </a:pPr>
            <a:r>
              <a:rPr lang="lv-LV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Esošās sistēmas analīze un problēmas formulēšana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2.1. Esošā sistēmas darbības modelis Ventspils Augstskolā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2.2. Esošās pieejas trūkumi un izaicinājumi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2.3. Pieejamie risinājumi un to salīdzinājums</a:t>
            </a:r>
          </a:p>
          <a:p>
            <a:pPr indent="0" algn="l">
              <a:spcBef>
                <a:spcPts val="600"/>
              </a:spcBef>
              <a:buNone/>
            </a:pPr>
            <a:r>
              <a:rPr lang="lv-LV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Sistēmas prasību analīze un arhitektūras projektēšana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3.1. Sistēmas funkcionālās prasības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3.2. Sistēmas nefunkcionālās prasības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3.3. Datu bāzes struktūras projektēšana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3.4. Sistēmas arhitektūras apraksts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3.5. Tehnoloģiju izvēle un pamatojums</a:t>
            </a:r>
          </a:p>
          <a:p>
            <a:pPr indent="0" algn="l">
              <a:spcBef>
                <a:spcPts val="600"/>
              </a:spcBef>
              <a:buNone/>
            </a:pPr>
            <a:r>
              <a:rPr lang="lv-LV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Sistēmas izstrāde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4.1. Datu bāzes izveide un konfigurēšana (MySQL)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4.2. CRUD funkcionalitātes izstrāde (Spring Data JPA)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4.3. Pieejas kontroles sistēma (Spring Security, JWT token)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4.4. Lietotāja interfeisa izstrāde (Angular)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4.5. Sistēmas konteinerizācija un izvietošana (Github pages)</a:t>
            </a:r>
          </a:p>
          <a:p>
            <a:pPr indent="0" algn="l">
              <a:spcBef>
                <a:spcPts val="600"/>
              </a:spcBef>
              <a:buNone/>
            </a:pPr>
            <a:r>
              <a:rPr lang="lv-LV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 Sistēmas testēšana un novērtēšana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5.1. Testēšanas metodes un scenāriji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5.2. Sistēmas darbības efektivitātes novērtējums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5.3. Lietotāju atsauksmes un ieteikumi</a:t>
            </a:r>
          </a:p>
          <a:p>
            <a:pPr indent="0" algn="l">
              <a:spcBef>
                <a:spcPts val="600"/>
              </a:spcBef>
              <a:buNone/>
            </a:pPr>
            <a:r>
              <a:rPr lang="lv-LV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Dokumentācija un lietotāju apmācība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6.1. Sistēmas lietošanas rokasgrāmata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6.2. Uzstādīšanas un konfigurācijas instrukcija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6.3. Iespējamie sistēmas uzlabojumi un turpmākā attīstība</a:t>
            </a:r>
          </a:p>
          <a:p>
            <a:pPr indent="0" algn="l">
              <a:spcBef>
                <a:spcPts val="600"/>
              </a:spcBef>
              <a:buNone/>
            </a:pPr>
            <a:r>
              <a:rPr lang="lv-LV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Secinājumi un priekšlikumi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7.1. Darba mērķu sasniegšanas izvērtējums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7.2. Iegūtie rezultāti un to nozīme</a:t>
            </a:r>
          </a:p>
          <a:p>
            <a:pPr lvl="1" indent="0">
              <a:spcBef>
                <a:spcPts val="600"/>
              </a:spcBef>
              <a:buNone/>
            </a:pPr>
            <a:r>
              <a:rPr lang="lv-LV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7.3. Ieteikumi turpmākajiem pētījumiem un attīstībai</a:t>
            </a:r>
          </a:p>
          <a:p>
            <a:pPr indent="0" algn="l">
              <a:spcBef>
                <a:spcPts val="600"/>
              </a:spcBef>
              <a:buNone/>
            </a:pPr>
            <a:r>
              <a:rPr lang="lv-LV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 Izmantotā literatūra</a:t>
            </a:r>
          </a:p>
          <a:p>
            <a:pPr indent="0" algn="l">
              <a:spcBef>
                <a:spcPts val="600"/>
              </a:spcBef>
              <a:buNone/>
            </a:pPr>
            <a:r>
              <a:rPr lang="lv-LV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 Pielikumi (ja nepieciešams, piemēram, koda fragmenti, diagrammas, anketu rezultāti)</a:t>
            </a:r>
          </a:p>
          <a:p>
            <a:pPr indent="0" algn="l">
              <a:spcBef>
                <a:spcPts val="600"/>
              </a:spcBef>
              <a:buNone/>
            </a:pP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3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BB8D2-4393-45A6-72CE-3761AE13D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135E-5FAC-81C7-8F45-5BB8DE12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2347"/>
            <a:ext cx="10515600" cy="918926"/>
          </a:xfrm>
        </p:spPr>
        <p:txBody>
          <a:bodyPr>
            <a:normAutofit/>
          </a:bodyPr>
          <a:lstStyle/>
          <a:p>
            <a:pPr algn="l"/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Līdz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šim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paveiktais</a:t>
            </a:r>
            <a:endParaRPr lang="en-US" sz="3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B07701-7B80-93E1-CA9F-AB7885A0A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68" y="733153"/>
            <a:ext cx="5073821" cy="593483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0E9C4-0976-2DBF-9297-0070E5BD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57" y="0"/>
            <a:ext cx="5980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352EF-9A3A-6133-9B9D-4DAD51E7D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F934-E44C-EDA7-1DE2-308391A9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2347"/>
            <a:ext cx="10515600" cy="918926"/>
          </a:xfrm>
        </p:spPr>
        <p:txBody>
          <a:bodyPr>
            <a:normAutofit/>
          </a:bodyPr>
          <a:lstStyle/>
          <a:p>
            <a:pPr algn="l"/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Līdz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šim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paveiktais</a:t>
            </a:r>
            <a:endParaRPr lang="en-US" sz="3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FC470-5552-954B-2089-30010DEFB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89" y="1577975"/>
            <a:ext cx="3828092" cy="1851025"/>
          </a:xfrm>
        </p:spPr>
      </p:pic>
      <p:pic>
        <p:nvPicPr>
          <p:cNvPr id="9" name="Picture 8" descr="A green and white screen&#10;&#10;AI-generated content may be incorrect.">
            <a:extLst>
              <a:ext uri="{FF2B5EF4-FFF2-40B4-BE49-F238E27FC236}">
                <a16:creationId xmlns:a16="http://schemas.microsoft.com/office/drawing/2014/main" id="{30BF04FE-C076-BD97-2136-668E8D313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9" y="3429000"/>
            <a:ext cx="8186619" cy="1860791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D88F5B-EC2C-8A80-92B3-00D41BA1F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89" y="377116"/>
            <a:ext cx="7658911" cy="2701725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F0930C-69F2-B467-D2CF-3A30A77E71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082" y="3125057"/>
            <a:ext cx="2349629" cy="37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1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8F38-5F76-044B-B71C-6BA0A902A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D300-835B-BABD-8C9B-995D4B7D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2347"/>
            <a:ext cx="10515600" cy="918926"/>
          </a:xfrm>
        </p:spPr>
        <p:txBody>
          <a:bodyPr>
            <a:normAutofit/>
          </a:bodyPr>
          <a:lstStyle/>
          <a:p>
            <a:pPr algn="l"/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Līdz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šim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paveiktais</a:t>
            </a:r>
            <a:endParaRPr lang="en-US" sz="3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803B4C-35C0-7153-CD5C-3AD19053E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" y="1559415"/>
            <a:ext cx="7363274" cy="354760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F38DA9-0C08-BB81-1A9B-629A75EC5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63" y="1559415"/>
            <a:ext cx="5035037" cy="354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3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FF5E9-844C-2BAE-C580-3AB5C1552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830C-9722-8208-ED26-E344CB5B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Arial" panose="020B0604020202020204" pitchFamily="34" charset="0"/>
              </a:rPr>
              <a:t>Literatūras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saraksts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37255-D94E-F4BB-F040-5C325A05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lv-LV" dirty="0">
                <a:effectLst/>
                <a:latin typeface="arial" panose="020B0604020202020204" pitchFamily="34" charset="0"/>
              </a:rPr>
              <a:t>MySQL workbench (EDR)</a:t>
            </a:r>
          </a:p>
          <a:p>
            <a:pPr lvl="1"/>
            <a:r>
              <a:rPr lang="lv-LV" dirty="0">
                <a:latin typeface="arial" panose="020B0604020202020204" pitchFamily="34" charset="0"/>
              </a:rPr>
              <a:t>Swagger UI (SpringBoot API visualization)</a:t>
            </a:r>
          </a:p>
          <a:p>
            <a:pPr marL="457200" lvl="1" indent="0">
              <a:buNone/>
            </a:pPr>
            <a:br>
              <a:rPr lang="en-US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9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391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Arial</vt:lpstr>
      <vt:lpstr>Calibri</vt:lpstr>
      <vt:lpstr>Times New Roman</vt:lpstr>
      <vt:lpstr>Office Theme</vt:lpstr>
      <vt:lpstr>Docētāju noslodzes pārvaldības sistēmas izveide.  (latviešu valodā)  Development of a workload management system for teaching staff.  (angļu valodā)</vt:lpstr>
      <vt:lpstr>Darba mērķis.</vt:lpstr>
      <vt:lpstr>Darba uzdevums</vt:lpstr>
      <vt:lpstr>Darba saturs (nodaļas un apakšnodaļas)</vt:lpstr>
      <vt:lpstr>Līdz šim paveiktais</vt:lpstr>
      <vt:lpstr>Līdz šim paveiktais</vt:lpstr>
      <vt:lpstr>Līdz šim paveiktais</vt:lpstr>
      <vt:lpstr>Literatūras saraksts: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karlisputnins@outlook.com</dc:creator>
  <cp:lastModifiedBy>karlisputnins@outlook.com</cp:lastModifiedBy>
  <cp:revision>2</cp:revision>
  <dcterms:created xsi:type="dcterms:W3CDTF">2025-02-18T09:41:33Z</dcterms:created>
  <dcterms:modified xsi:type="dcterms:W3CDTF">2025-02-18T10:46:00Z</dcterms:modified>
</cp:coreProperties>
</file>