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8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3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6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205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0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6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9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4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5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48D5-5809-4234-B3CE-F083CBD6D2EB}" type="datetimeFigureOut">
              <a:rPr lang="ru-RU" smtClean="0"/>
              <a:t>пн 01.11.21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F5E8B9-D42E-4E1A-A294-902D05E0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33E9C-E713-4D65-9B08-9F4A02709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A0390-4318-4742-A00A-AB1E51246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57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Аспект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Камиль Тимергалиев</dc:creator>
  <cp:lastModifiedBy>Камиль Тимергалиев</cp:lastModifiedBy>
  <cp:revision>1</cp:revision>
  <dcterms:created xsi:type="dcterms:W3CDTF">2021-11-01T13:56:45Z</dcterms:created>
  <dcterms:modified xsi:type="dcterms:W3CDTF">2021-11-01T13:56:57Z</dcterms:modified>
</cp:coreProperties>
</file>