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059cf378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059cf378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059cf378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059cf378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059cf378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059cf378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059cf378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059cf378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059cf378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059cf378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059cf378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059cf378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059cf378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059cf378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02475" y="2402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MyDiet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93250" y="435852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Выполнил: Тимергалиев Камиль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64100" y="24552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приложения: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447975"/>
            <a:ext cx="8520600" cy="659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>
                <a:solidFill>
                  <a:schemeClr val="accent1"/>
                </a:solidFill>
              </a:rPr>
              <a:t>п</a:t>
            </a:r>
            <a:r>
              <a:rPr lang="ru" sz="2200">
                <a:solidFill>
                  <a:schemeClr val="accent1"/>
                </a:solidFill>
              </a:rPr>
              <a:t>омогать людям следить за состоянием своего тела.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464100" y="4276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приложения: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51150" y="3575200"/>
            <a:ext cx="8520600" cy="2343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-"/>
            </a:pPr>
            <a:r>
              <a:rPr lang="ru" sz="2200">
                <a:solidFill>
                  <a:schemeClr val="accent1"/>
                </a:solidFill>
              </a:rPr>
              <a:t>контроль кол-ва ккал, бжу в организме;</a:t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-"/>
            </a:pPr>
            <a:r>
              <a:rPr lang="ru" sz="2200">
                <a:solidFill>
                  <a:schemeClr val="accent1"/>
                </a:solidFill>
              </a:rPr>
              <a:t>возможность следить за своим ИМТ;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05375" y="219750"/>
            <a:ext cx="8520600" cy="801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SzPts val="990"/>
              <a:buNone/>
            </a:pPr>
            <a:r>
              <a:rPr lang="ru" sz="3750">
                <a:highlight>
                  <a:schemeClr val="lt1"/>
                </a:highlight>
              </a:rPr>
              <a:t>стартовая страница:</a:t>
            </a:r>
            <a:endParaRPr sz="37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5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327875" y="1020750"/>
            <a:ext cx="23928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>
                <a:solidFill>
                  <a:schemeClr val="accent1"/>
                </a:solidFill>
              </a:rPr>
              <a:t>Разметка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00" y="1525800"/>
            <a:ext cx="3341875" cy="35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480575" y="1020750"/>
            <a:ext cx="31914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>
                <a:solidFill>
                  <a:schemeClr val="accent1"/>
                </a:solidFill>
              </a:rPr>
              <a:t>Практический дизайн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575" y="1581600"/>
            <a:ext cx="3081157" cy="35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-387475" y="901650"/>
            <a:ext cx="9531300" cy="3340200"/>
          </a:xfrm>
          <a:prstGeom prst="rect">
            <a:avLst/>
          </a:prstGeom>
        </p:spPr>
        <p:txBody>
          <a:bodyPr anchorCtr="0" anchor="t" bIns="91425" lIns="450000" spcFirstLastPara="1" rIns="91425" wrap="square" tIns="91425">
            <a:normAutofit/>
          </a:bodyPr>
          <a:lstStyle/>
          <a:p>
            <a:pPr indent="450000" lvl="0" marL="0" rtl="0" algn="just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Кнопка входа (при условии верного логина и пароля) переносит нас на стартовую страницу, где будет само приложение:</a:t>
            </a:r>
            <a:endParaRPr b="1" sz="2200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Основное окно приложения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3848"/>
            <a:ext cx="9144000" cy="4065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технологии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0" y="1584425"/>
            <a:ext cx="91440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6380"/>
              <a:t>Спасибо за внимание</a:t>
            </a:r>
            <a:endParaRPr sz="63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