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157DC-22F4-4C2F-9CA9-39451711B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304128-4D16-4C13-B41E-28A509A79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3CFC45-0DCB-433A-A89F-17AB4176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8AE-EF08-4E03-86B3-C71641D4A2D0}" type="datetimeFigureOut">
              <a:rPr lang="ru-RU" smtClean="0"/>
              <a:t>пт 12.11.21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9B41E-8223-442F-919F-4F867D4A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654DD1-EDAC-41C6-9DA2-79738F9C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F2CE-3A2E-4953-95A1-E0D72138B22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D0B7B57-1C1E-4E1F-9F20-E1029B269A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6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39857-04E8-45D9-B264-EE9668B2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A35E29-F55F-406D-8804-E7AD6DB35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C5D52F-B67D-43E4-9FD7-1EFDCECC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8AE-EF08-4E03-86B3-C71641D4A2D0}" type="datetimeFigureOut">
              <a:rPr lang="ru-RU" smtClean="0"/>
              <a:t>пт 12.11.21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F1DF01-8A20-4A81-B24D-799B120C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A2B246-0FAD-467B-80BC-0E54000A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F2CE-3A2E-4953-95A1-E0D72138B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56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284300-E835-448B-9054-8D0702522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516B0F-518D-42E0-8ACA-3B964742C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4E05B1-1098-4BF0-B4A5-7DA2C205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8AE-EF08-4E03-86B3-C71641D4A2D0}" type="datetimeFigureOut">
              <a:rPr lang="ru-RU" smtClean="0"/>
              <a:t>пт 12.11.21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9EBA99-CA77-4744-A3BE-71369BC3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30820E-79A3-4DF0-BDBA-080385AD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F2CE-3A2E-4953-95A1-E0D72138B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7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35693-5EC1-40A7-AD2D-6CB34F6C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CADB05-15A5-41B6-9CCF-362635F25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50666C-193E-4B8B-9100-DB1AC6C5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8AE-EF08-4E03-86B3-C71641D4A2D0}" type="datetimeFigureOut">
              <a:rPr lang="ru-RU" smtClean="0"/>
              <a:t>пт 12.11.21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F2D206-E1B1-463C-80E8-8F655D4C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64FBD6-4D7C-4D5A-ABF5-26727F18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F2CE-3A2E-4953-95A1-E0D72138B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16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0B7CB-7168-4A35-8638-6C8B0371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BB1C62-1E96-421F-A4B4-A7E4ACA4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94AA66-65DB-4515-BEBC-A9EB8E8E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8AE-EF08-4E03-86B3-C71641D4A2D0}" type="datetimeFigureOut">
              <a:rPr lang="ru-RU" smtClean="0"/>
              <a:t>пт 12.11.21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8272C8-946D-49D1-8F79-9C1C0E57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99688D-B82B-483A-AAF1-0C077CE8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F2CE-3A2E-4953-95A1-E0D72138B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31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7F37A-D97C-4865-B5AF-158F76B1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EDCADB-AC4F-4802-9E9F-2DD15B2C8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CAC7C4-2660-47A2-B190-49AACE5B9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1E9E20-0157-47A2-BB84-3032D0D2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8AE-EF08-4E03-86B3-C71641D4A2D0}" type="datetimeFigureOut">
              <a:rPr lang="ru-RU" smtClean="0"/>
              <a:t>пт 12.11.21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92E125-FF93-4614-B4D7-44C701B1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A3C299-532F-423E-9604-BB035FE9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F2CE-3A2E-4953-95A1-E0D72138B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02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33FBB-443A-43B5-BE63-B1C6BA10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4BCD4F-4F63-4EAA-8F6F-528AFC4BA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3489CA-A3FA-4C97-9A61-67F0552C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8DE150-8457-4190-A3EC-747A25B37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C0A8DB-C2C6-4185-A3BD-E391C1B09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14B129-14EE-4B17-AC9B-8536F4BB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8AE-EF08-4E03-86B3-C71641D4A2D0}" type="datetimeFigureOut">
              <a:rPr lang="ru-RU" smtClean="0"/>
              <a:t>пт 12.11.21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3BD3D6-E682-4E5F-812E-AF63BD54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D640C63-370A-4245-9F3C-1383B416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F2CE-3A2E-4953-95A1-E0D72138B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40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BECE7-9978-4C91-8BAD-D92A8376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BD5E42-36E8-48E2-ABCF-D4A2F59B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8AE-EF08-4E03-86B3-C71641D4A2D0}" type="datetimeFigureOut">
              <a:rPr lang="ru-RU" smtClean="0"/>
              <a:t>пт 12.11.21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ECC6CC-1F9C-466E-BD41-9E889D04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DB13CD-5DF7-4081-A600-8D4993B2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F2CE-3A2E-4953-95A1-E0D72138B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6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34373C-E419-47D1-B0B0-EAB88699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8AE-EF08-4E03-86B3-C71641D4A2D0}" type="datetimeFigureOut">
              <a:rPr lang="ru-RU" smtClean="0"/>
              <a:t>пт 12.11.21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C7836B-49CC-4FD0-81B7-0A912B5B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74E5DD-ADC3-49D0-BE79-DDA8B22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F2CE-3A2E-4953-95A1-E0D72138B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12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5CF8C-6E18-4BBB-8A24-BDAFBBC8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E769E-2F26-4ED3-A5CE-B4430B06B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562045-6E97-4FEC-9F3E-4F2F4782E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0618F4-7606-43AF-961A-09F2A542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8AE-EF08-4E03-86B3-C71641D4A2D0}" type="datetimeFigureOut">
              <a:rPr lang="ru-RU" smtClean="0"/>
              <a:t>пт 12.11.21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08495F-7BA4-43C6-9092-73E262BC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B815EA-DB1B-43B8-A673-B682F6CD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F2CE-3A2E-4953-95A1-E0D72138B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95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08447-A5AC-4C4C-9A4F-936A7B08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035283-3A2A-4A2D-948C-D3AB294A7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C8B680-EB91-41B6-9BD1-E6C019379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8F63FE-C101-4DBD-AC02-09768C4C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8AE-EF08-4E03-86B3-C71641D4A2D0}" type="datetimeFigureOut">
              <a:rPr lang="ru-RU" smtClean="0"/>
              <a:t>пт 12.11.21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A0FFB6-53B2-4C4E-AED2-9F811B3C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7F59A5-744B-422E-B969-31E900B2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F2CE-3A2E-4953-95A1-E0D72138B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40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FF0B4-B35B-461C-B7E7-BC0181C7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D18374-4BFC-471E-A779-88DA8660A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DD061C-8A03-4255-9336-1BF6BD312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7E8AE-EF08-4E03-86B3-C71641D4A2D0}" type="datetimeFigureOut">
              <a:rPr lang="ru-RU" smtClean="0"/>
              <a:t>пт 12.11.21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B920C0-C59D-409A-81DE-F5A869BEC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02627C-51D6-4616-8B49-65A835C31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6F2CE-3A2E-4953-95A1-E0D72138B22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8E1618-873F-4315-B491-30C99FD873D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5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6B30E-83D2-4CA3-8238-508223CFD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673" y="1621127"/>
            <a:ext cx="6400800" cy="2387600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 </a:t>
            </a:r>
            <a:b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MyDiet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139D56-6864-4666-969E-E3572FEF5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7579" y="6030119"/>
            <a:ext cx="6400800" cy="165576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Тимергалиев Камиль 2 группа</a:t>
            </a:r>
          </a:p>
        </p:txBody>
      </p:sp>
    </p:spTree>
    <p:extLst>
      <p:ext uri="{BB962C8B-B14F-4D97-AF65-F5344CB8AC3E}">
        <p14:creationId xmlns:p14="http://schemas.microsoft.com/office/powerpoint/2010/main" val="234781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0F405-43E4-458A-8036-00EB14A20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012" y="3015817"/>
            <a:ext cx="9802091" cy="826366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4092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0F405-43E4-458A-8036-00EB14A20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708" y="365126"/>
            <a:ext cx="9802091" cy="826366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Цель проекта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: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F1F3E8DA-3513-41C5-8BE1-6596858E483C}"/>
              </a:ext>
            </a:extLst>
          </p:cNvPr>
          <p:cNvSpPr txBox="1">
            <a:spLocks/>
          </p:cNvSpPr>
          <p:nvPr/>
        </p:nvSpPr>
        <p:spPr>
          <a:xfrm>
            <a:off x="1878676" y="2063693"/>
            <a:ext cx="8911243" cy="1793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534988"/>
            <a:r>
              <a:rPr lang="ru-RU" sz="2800" dirty="0">
                <a:solidFill>
                  <a:schemeClr val="bg1"/>
                </a:solidFill>
                <a:latin typeface="+mn-lt"/>
              </a:rPr>
              <a:t>Создание приложения для контроля количества ккал, </a:t>
            </a:r>
            <a:r>
              <a:rPr lang="ru-RU" sz="2800" dirty="0" err="1">
                <a:solidFill>
                  <a:schemeClr val="bg1"/>
                </a:solidFill>
                <a:latin typeface="+mn-lt"/>
              </a:rPr>
              <a:t>бжу</a:t>
            </a:r>
            <a:r>
              <a:rPr lang="ru-RU" sz="2800" dirty="0">
                <a:solidFill>
                  <a:schemeClr val="bg1"/>
                </a:solidFill>
                <a:latin typeface="+mn-lt"/>
              </a:rPr>
              <a:t>, веса.</a:t>
            </a:r>
          </a:p>
        </p:txBody>
      </p:sp>
    </p:spTree>
    <p:extLst>
      <p:ext uri="{BB962C8B-B14F-4D97-AF65-F5344CB8AC3E}">
        <p14:creationId xmlns:p14="http://schemas.microsoft.com/office/powerpoint/2010/main" val="306040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0F405-43E4-458A-8036-00EB14A20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708" y="365126"/>
            <a:ext cx="9802091" cy="826366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Актуальность проекта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E58DCCF7-E6E6-4EDC-9B47-E1DC36DE9635}"/>
              </a:ext>
            </a:extLst>
          </p:cNvPr>
          <p:cNvSpPr txBox="1">
            <a:spLocks/>
          </p:cNvSpPr>
          <p:nvPr/>
        </p:nvSpPr>
        <p:spPr>
          <a:xfrm>
            <a:off x="1878676" y="2063693"/>
            <a:ext cx="8911243" cy="1793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1950"/>
            <a:r>
              <a:rPr lang="ru-RU" sz="2800" dirty="0">
                <a:solidFill>
                  <a:schemeClr val="bg1"/>
                </a:solidFill>
                <a:latin typeface="+mn-lt"/>
              </a:rPr>
              <a:t>В современном мире большое число людей страдает от болезней, связанных с дефицитом веса или ожирением. Мое приложение помогает контролировать свой вес, свое питание.</a:t>
            </a:r>
          </a:p>
        </p:txBody>
      </p:sp>
    </p:spTree>
    <p:extLst>
      <p:ext uri="{BB962C8B-B14F-4D97-AF65-F5344CB8AC3E}">
        <p14:creationId xmlns:p14="http://schemas.microsoft.com/office/powerpoint/2010/main" val="211852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61BB7B-22FD-49F0-AB3B-1446E3122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4" y="1950512"/>
            <a:ext cx="4035973" cy="467100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8524BF-9C17-4531-8FFE-C95FF46FB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676" y="1889339"/>
            <a:ext cx="5633545" cy="4732178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7981D7E-26E0-4198-9811-7C4D7C46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12877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Авторизация</a:t>
            </a:r>
          </a:p>
        </p:txBody>
      </p:sp>
    </p:spTree>
    <p:extLst>
      <p:ext uri="{BB962C8B-B14F-4D97-AF65-F5344CB8AC3E}">
        <p14:creationId xmlns:p14="http://schemas.microsoft.com/office/powerpoint/2010/main" val="72418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7981D7E-26E0-4198-9811-7C4D7C46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12877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Основное окно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82FCD5-7E7A-4857-99A3-FEEADD77B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820" y="1"/>
            <a:ext cx="6532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0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7981D7E-26E0-4198-9811-7C4D7C46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12877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Окно добавления еды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E3CAC1-9212-4DD5-8592-7E14F3320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24" y="1438440"/>
            <a:ext cx="7944959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6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7981D7E-26E0-4198-9811-7C4D7C46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021" y="144408"/>
            <a:ext cx="10646979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Окна для просмотра ИМТ, добавления воды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B3727D-6F02-4EF0-A638-29E104B4D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33" y="1838469"/>
            <a:ext cx="5079391" cy="44535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342629-7191-43C4-A305-442DF2102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838469"/>
            <a:ext cx="4737804" cy="445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5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99AAC74-8B4B-417A-ABA6-41990B00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master">
            <a:hlinkClick r:id="" action="ppaction://media"/>
            <a:extLst>
              <a:ext uri="{FF2B5EF4-FFF2-40B4-BE49-F238E27FC236}">
                <a16:creationId xmlns:a16="http://schemas.microsoft.com/office/drawing/2014/main" id="{9D341A27-1DC9-45F4-BF1C-D461EC5E8AB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09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0F405-43E4-458A-8036-00EB14A20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708" y="365126"/>
            <a:ext cx="9802091" cy="826366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Итоги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E58DCCF7-E6E6-4EDC-9B47-E1DC36DE9635}"/>
              </a:ext>
            </a:extLst>
          </p:cNvPr>
          <p:cNvSpPr txBox="1">
            <a:spLocks/>
          </p:cNvSpPr>
          <p:nvPr/>
        </p:nvSpPr>
        <p:spPr>
          <a:xfrm>
            <a:off x="1878676" y="2063693"/>
            <a:ext cx="8911243" cy="1793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1950"/>
            <a:r>
              <a:rPr lang="ru-RU" sz="2800" dirty="0">
                <a:solidFill>
                  <a:schemeClr val="bg1"/>
                </a:solidFill>
                <a:latin typeface="+mn-lt"/>
              </a:rPr>
              <a:t>Благодаря данной работе, я углубился в понимании различных технологий языка 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Python</a:t>
            </a:r>
            <a:r>
              <a:rPr lang="ru-RU" sz="2800" dirty="0">
                <a:solidFill>
                  <a:schemeClr val="bg1"/>
                </a:solidFill>
                <a:latin typeface="+mn-lt"/>
              </a:rPr>
              <a:t>, научился создавать приложения. Итоговый результат не оправдал моих ожиданий. К сожалению, у меня не получилось свою первоначальную идею на 100%</a:t>
            </a:r>
          </a:p>
        </p:txBody>
      </p:sp>
    </p:spTree>
    <p:extLst>
      <p:ext uri="{BB962C8B-B14F-4D97-AF65-F5344CB8AC3E}">
        <p14:creationId xmlns:p14="http://schemas.microsoft.com/office/powerpoint/2010/main" val="9726198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103</Words>
  <Application>Microsoft Office PowerPoint</Application>
  <PresentationFormat>Широкоэкранный</PresentationFormat>
  <Paragraphs>13</Paragraphs>
  <Slides>10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Приложение  “MyDiet”</vt:lpstr>
      <vt:lpstr>Цель проекта:</vt:lpstr>
      <vt:lpstr>Актуальность проекта</vt:lpstr>
      <vt:lpstr>Авторизация</vt:lpstr>
      <vt:lpstr>Основное окно</vt:lpstr>
      <vt:lpstr>Окно добавления еды</vt:lpstr>
      <vt:lpstr>Окна для просмотра ИМТ, добавления воды</vt:lpstr>
      <vt:lpstr>Презентация PowerPoint</vt:lpstr>
      <vt:lpstr>Итоги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Камиль Тимергалиев</cp:lastModifiedBy>
  <cp:revision>7</cp:revision>
  <dcterms:created xsi:type="dcterms:W3CDTF">2021-09-20T10:30:40Z</dcterms:created>
  <dcterms:modified xsi:type="dcterms:W3CDTF">2021-11-12T04:03:36Z</dcterms:modified>
</cp:coreProperties>
</file>